
<file path=[Content_Types].xml><?xml version="1.0" encoding="utf-8"?>
<Types xmlns="http://schemas.openxmlformats.org/package/2006/content-types">
  <Default ContentType="application/x-fontdata" Extension="fntdata"/>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4"/>
  </p:sldMasterIdLst>
  <p:notesMasterIdLst>
    <p:notesMasterId r:id="rId5"/>
  </p:notesMasterIdLst>
  <p:sldIdLst>
    <p:sldId id="256" r:id="rId6"/>
    <p:sldId id="257" r:id="rId7"/>
  </p:sldIdLst>
  <p:sldSz cy="10692000" cx="7560000"/>
  <p:notesSz cx="6858000" cy="9144000"/>
  <p:embeddedFontLst>
    <p:embeddedFont>
      <p:font typeface="Comfortaa"/>
      <p:regular r:id="rId8"/>
      <p:bold r:id="rId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368">
          <p15:clr>
            <a:srgbClr val="A4A3A4"/>
          </p15:clr>
        </p15:guide>
        <p15:guide id="2" pos="238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3368" orient="horz"/>
        <p:guide pos="2381"/>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omfortaa-bold.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font" Target="fonts/Comfortaa-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13"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2217013"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1" name="Shape 61"/>
        <p:cNvGrpSpPr/>
        <p:nvPr/>
      </p:nvGrpSpPr>
      <p:grpSpPr>
        <a:xfrm>
          <a:off x="0" y="0"/>
          <a:ext cx="0" cy="0"/>
          <a:chOff x="0" y="0"/>
          <a:chExt cx="0" cy="0"/>
        </a:xfrm>
      </p:grpSpPr>
      <p:sp>
        <p:nvSpPr>
          <p:cNvPr id="62" name="Google Shape;62;g49a0a259df_0_24:notes"/>
          <p:cNvSpPr/>
          <p:nvPr>
            <p:ph idx="2" type="sldImg"/>
          </p:nvPr>
        </p:nvSpPr>
        <p:spPr>
          <a:xfrm>
            <a:off x="2217013" y="685800"/>
            <a:ext cx="24246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49a0a259df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2" y="1547778"/>
            <a:ext cx="7044600" cy="4266600"/>
          </a:xfrm>
          <a:prstGeom prst="rect">
            <a:avLst/>
          </a:prstGeom>
        </p:spPr>
        <p:txBody>
          <a:bodyPr anchorCtr="0" anchor="b" bIns="116050" lIns="116050" spcFirstLastPara="1" rIns="116050" wrap="square" tIns="116050"/>
          <a:lstStyle>
            <a:lvl1pPr lvl="0" algn="ctr">
              <a:spcBef>
                <a:spcPts val="0"/>
              </a:spcBef>
              <a:spcAft>
                <a:spcPts val="0"/>
              </a:spcAft>
              <a:buSzPts val="6600"/>
              <a:buNone/>
              <a:defRPr sz="6600"/>
            </a:lvl1pPr>
            <a:lvl2pPr lvl="1" algn="ctr">
              <a:spcBef>
                <a:spcPts val="0"/>
              </a:spcBef>
              <a:spcAft>
                <a:spcPts val="0"/>
              </a:spcAft>
              <a:buSzPts val="6600"/>
              <a:buNone/>
              <a:defRPr sz="6600"/>
            </a:lvl2pPr>
            <a:lvl3pPr lvl="2" algn="ctr">
              <a:spcBef>
                <a:spcPts val="0"/>
              </a:spcBef>
              <a:spcAft>
                <a:spcPts val="0"/>
              </a:spcAft>
              <a:buSzPts val="6600"/>
              <a:buNone/>
              <a:defRPr sz="6600"/>
            </a:lvl3pPr>
            <a:lvl4pPr lvl="3" algn="ctr">
              <a:spcBef>
                <a:spcPts val="0"/>
              </a:spcBef>
              <a:spcAft>
                <a:spcPts val="0"/>
              </a:spcAft>
              <a:buSzPts val="6600"/>
              <a:buNone/>
              <a:defRPr sz="6600"/>
            </a:lvl4pPr>
            <a:lvl5pPr lvl="4" algn="ctr">
              <a:spcBef>
                <a:spcPts val="0"/>
              </a:spcBef>
              <a:spcAft>
                <a:spcPts val="0"/>
              </a:spcAft>
              <a:buSzPts val="6600"/>
              <a:buNone/>
              <a:defRPr sz="6600"/>
            </a:lvl5pPr>
            <a:lvl6pPr lvl="5" algn="ctr">
              <a:spcBef>
                <a:spcPts val="0"/>
              </a:spcBef>
              <a:spcAft>
                <a:spcPts val="0"/>
              </a:spcAft>
              <a:buSzPts val="6600"/>
              <a:buNone/>
              <a:defRPr sz="6600"/>
            </a:lvl6pPr>
            <a:lvl7pPr lvl="6" algn="ctr">
              <a:spcBef>
                <a:spcPts val="0"/>
              </a:spcBef>
              <a:spcAft>
                <a:spcPts val="0"/>
              </a:spcAft>
              <a:buSzPts val="6600"/>
              <a:buNone/>
              <a:defRPr sz="6600"/>
            </a:lvl7pPr>
            <a:lvl8pPr lvl="7" algn="ctr">
              <a:spcBef>
                <a:spcPts val="0"/>
              </a:spcBef>
              <a:spcAft>
                <a:spcPts val="0"/>
              </a:spcAft>
              <a:buSzPts val="6600"/>
              <a:buNone/>
              <a:defRPr sz="6600"/>
            </a:lvl8pPr>
            <a:lvl9pPr lvl="8" algn="ctr">
              <a:spcBef>
                <a:spcPts val="0"/>
              </a:spcBef>
              <a:spcAft>
                <a:spcPts val="0"/>
              </a:spcAft>
              <a:buSzPts val="6600"/>
              <a:buNone/>
              <a:defRPr sz="6600"/>
            </a:lvl9pPr>
          </a:lstStyle>
          <a:p/>
        </p:txBody>
      </p:sp>
      <p:sp>
        <p:nvSpPr>
          <p:cNvPr id="11" name="Google Shape;11;p2"/>
          <p:cNvSpPr txBox="1"/>
          <p:nvPr>
            <p:ph idx="1" type="subTitle"/>
          </p:nvPr>
        </p:nvSpPr>
        <p:spPr>
          <a:xfrm>
            <a:off x="257705" y="5891409"/>
            <a:ext cx="7044600" cy="1647600"/>
          </a:xfrm>
          <a:prstGeom prst="rect">
            <a:avLst/>
          </a:prstGeom>
        </p:spPr>
        <p:txBody>
          <a:bodyPr anchorCtr="0" anchor="t" bIns="116050" lIns="116050" spcFirstLastPara="1" rIns="116050" wrap="square" tIns="116050"/>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12" name="Google Shape;12;p2"/>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257705" y="2299346"/>
            <a:ext cx="7044600" cy="4081500"/>
          </a:xfrm>
          <a:prstGeom prst="rect">
            <a:avLst/>
          </a:prstGeom>
        </p:spPr>
        <p:txBody>
          <a:bodyPr anchorCtr="0" anchor="b" bIns="116050" lIns="116050" spcFirstLastPara="1" rIns="116050" wrap="square" tIns="116050"/>
          <a:lstStyle>
            <a:lvl1pPr lvl="0" algn="ctr">
              <a:spcBef>
                <a:spcPts val="0"/>
              </a:spcBef>
              <a:spcAft>
                <a:spcPts val="0"/>
              </a:spcAft>
              <a:buSzPts val="15200"/>
              <a:buNone/>
              <a:defRPr sz="15200"/>
            </a:lvl1pPr>
            <a:lvl2pPr lvl="1" algn="ctr">
              <a:spcBef>
                <a:spcPts val="0"/>
              </a:spcBef>
              <a:spcAft>
                <a:spcPts val="0"/>
              </a:spcAft>
              <a:buSzPts val="15200"/>
              <a:buNone/>
              <a:defRPr sz="15200"/>
            </a:lvl2pPr>
            <a:lvl3pPr lvl="2" algn="ctr">
              <a:spcBef>
                <a:spcPts val="0"/>
              </a:spcBef>
              <a:spcAft>
                <a:spcPts val="0"/>
              </a:spcAft>
              <a:buSzPts val="15200"/>
              <a:buNone/>
              <a:defRPr sz="15200"/>
            </a:lvl3pPr>
            <a:lvl4pPr lvl="3" algn="ctr">
              <a:spcBef>
                <a:spcPts val="0"/>
              </a:spcBef>
              <a:spcAft>
                <a:spcPts val="0"/>
              </a:spcAft>
              <a:buSzPts val="15200"/>
              <a:buNone/>
              <a:defRPr sz="15200"/>
            </a:lvl4pPr>
            <a:lvl5pPr lvl="4" algn="ctr">
              <a:spcBef>
                <a:spcPts val="0"/>
              </a:spcBef>
              <a:spcAft>
                <a:spcPts val="0"/>
              </a:spcAft>
              <a:buSzPts val="15200"/>
              <a:buNone/>
              <a:defRPr sz="15200"/>
            </a:lvl5pPr>
            <a:lvl6pPr lvl="5" algn="ctr">
              <a:spcBef>
                <a:spcPts val="0"/>
              </a:spcBef>
              <a:spcAft>
                <a:spcPts val="0"/>
              </a:spcAft>
              <a:buSzPts val="15200"/>
              <a:buNone/>
              <a:defRPr sz="15200"/>
            </a:lvl6pPr>
            <a:lvl7pPr lvl="6" algn="ctr">
              <a:spcBef>
                <a:spcPts val="0"/>
              </a:spcBef>
              <a:spcAft>
                <a:spcPts val="0"/>
              </a:spcAft>
              <a:buSzPts val="15200"/>
              <a:buNone/>
              <a:defRPr sz="15200"/>
            </a:lvl7pPr>
            <a:lvl8pPr lvl="7" algn="ctr">
              <a:spcBef>
                <a:spcPts val="0"/>
              </a:spcBef>
              <a:spcAft>
                <a:spcPts val="0"/>
              </a:spcAft>
              <a:buSzPts val="15200"/>
              <a:buNone/>
              <a:defRPr sz="15200"/>
            </a:lvl8pPr>
            <a:lvl9pPr lvl="8" algn="ctr">
              <a:spcBef>
                <a:spcPts val="0"/>
              </a:spcBef>
              <a:spcAft>
                <a:spcPts val="0"/>
              </a:spcAft>
              <a:buSzPts val="15200"/>
              <a:buNone/>
              <a:defRPr sz="15200"/>
            </a:lvl9pPr>
          </a:lstStyle>
          <a:p>
            <a:r>
              <a:t>xx%</a:t>
            </a:r>
          </a:p>
        </p:txBody>
      </p:sp>
      <p:sp>
        <p:nvSpPr>
          <p:cNvPr id="46" name="Google Shape;46;p11"/>
          <p:cNvSpPr txBox="1"/>
          <p:nvPr>
            <p:ph idx="1" type="body"/>
          </p:nvPr>
        </p:nvSpPr>
        <p:spPr>
          <a:xfrm>
            <a:off x="257705" y="6552657"/>
            <a:ext cx="7044600" cy="2703900"/>
          </a:xfrm>
          <a:prstGeom prst="rect">
            <a:avLst/>
          </a:prstGeom>
        </p:spPr>
        <p:txBody>
          <a:bodyPr anchorCtr="0" anchor="t" bIns="116050" lIns="116050" spcFirstLastPara="1" rIns="116050" wrap="square" tIns="116050"/>
          <a:lstStyle>
            <a:lvl1pPr indent="-374650" lvl="0" marL="457200" algn="ctr">
              <a:spcBef>
                <a:spcPts val="0"/>
              </a:spcBef>
              <a:spcAft>
                <a:spcPts val="0"/>
              </a:spcAft>
              <a:buSzPts val="2300"/>
              <a:buChar char="●"/>
              <a:defRPr/>
            </a:lvl1pPr>
            <a:lvl2pPr indent="-342900" lvl="1" marL="914400" algn="ctr">
              <a:spcBef>
                <a:spcPts val="2000"/>
              </a:spcBef>
              <a:spcAft>
                <a:spcPts val="0"/>
              </a:spcAft>
              <a:buSzPts val="1800"/>
              <a:buChar char="○"/>
              <a:defRPr/>
            </a:lvl2pPr>
            <a:lvl3pPr indent="-342900" lvl="2" marL="1371600" algn="ctr">
              <a:spcBef>
                <a:spcPts val="2000"/>
              </a:spcBef>
              <a:spcAft>
                <a:spcPts val="0"/>
              </a:spcAft>
              <a:buSzPts val="1800"/>
              <a:buChar char="■"/>
              <a:defRPr/>
            </a:lvl3pPr>
            <a:lvl4pPr indent="-342900" lvl="3" marL="1828800" algn="ctr">
              <a:spcBef>
                <a:spcPts val="2000"/>
              </a:spcBef>
              <a:spcAft>
                <a:spcPts val="0"/>
              </a:spcAft>
              <a:buSzPts val="1800"/>
              <a:buChar char="●"/>
              <a:defRPr/>
            </a:lvl4pPr>
            <a:lvl5pPr indent="-342900" lvl="4" marL="2286000" algn="ctr">
              <a:spcBef>
                <a:spcPts val="2000"/>
              </a:spcBef>
              <a:spcAft>
                <a:spcPts val="0"/>
              </a:spcAft>
              <a:buSzPts val="1800"/>
              <a:buChar char="○"/>
              <a:defRPr/>
            </a:lvl5pPr>
            <a:lvl6pPr indent="-342900" lvl="5" marL="2743200" algn="ctr">
              <a:spcBef>
                <a:spcPts val="2000"/>
              </a:spcBef>
              <a:spcAft>
                <a:spcPts val="0"/>
              </a:spcAft>
              <a:buSzPts val="1800"/>
              <a:buChar char="■"/>
              <a:defRPr/>
            </a:lvl6pPr>
            <a:lvl7pPr indent="-342900" lvl="6" marL="3200400" algn="ctr">
              <a:spcBef>
                <a:spcPts val="2000"/>
              </a:spcBef>
              <a:spcAft>
                <a:spcPts val="0"/>
              </a:spcAft>
              <a:buSzPts val="1800"/>
              <a:buChar char="●"/>
              <a:defRPr/>
            </a:lvl7pPr>
            <a:lvl8pPr indent="-342900" lvl="7" marL="3657600" algn="ctr">
              <a:spcBef>
                <a:spcPts val="2000"/>
              </a:spcBef>
              <a:spcAft>
                <a:spcPts val="0"/>
              </a:spcAft>
              <a:buSzPts val="1800"/>
              <a:buChar char="○"/>
              <a:defRPr/>
            </a:lvl8pPr>
            <a:lvl9pPr indent="-342900" lvl="8" marL="4114800" algn="ctr">
              <a:spcBef>
                <a:spcPts val="2000"/>
              </a:spcBef>
              <a:spcAft>
                <a:spcPts val="2000"/>
              </a:spcAft>
              <a:buSzPts val="1800"/>
              <a:buChar char="■"/>
              <a:defRPr/>
            </a:lvl9pPr>
          </a:lstStyle>
          <a:p/>
        </p:txBody>
      </p:sp>
      <p:sp>
        <p:nvSpPr>
          <p:cNvPr id="47" name="Google Shape;47;p11"/>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257705" y="4471058"/>
            <a:ext cx="7044600" cy="1749900"/>
          </a:xfrm>
          <a:prstGeom prst="rect">
            <a:avLst/>
          </a:prstGeom>
        </p:spPr>
        <p:txBody>
          <a:bodyPr anchorCtr="0" anchor="ctr" bIns="116050" lIns="116050" spcFirstLastPara="1" rIns="116050" wrap="square" tIns="116050"/>
          <a:lstStyle>
            <a:lvl1pPr lvl="0" algn="ctr">
              <a:spcBef>
                <a:spcPts val="0"/>
              </a:spcBef>
              <a:spcAft>
                <a:spcPts val="0"/>
              </a:spcAft>
              <a:buSzPts val="4600"/>
              <a:buNone/>
              <a:defRPr sz="4600"/>
            </a:lvl1pPr>
            <a:lvl2pPr lvl="1" algn="ctr">
              <a:spcBef>
                <a:spcPts val="0"/>
              </a:spcBef>
              <a:spcAft>
                <a:spcPts val="0"/>
              </a:spcAft>
              <a:buSzPts val="4600"/>
              <a:buNone/>
              <a:defRPr sz="4600"/>
            </a:lvl2pPr>
            <a:lvl3pPr lvl="2" algn="ctr">
              <a:spcBef>
                <a:spcPts val="0"/>
              </a:spcBef>
              <a:spcAft>
                <a:spcPts val="0"/>
              </a:spcAft>
              <a:buSzPts val="4600"/>
              <a:buNone/>
              <a:defRPr sz="4600"/>
            </a:lvl3pPr>
            <a:lvl4pPr lvl="3" algn="ctr">
              <a:spcBef>
                <a:spcPts val="0"/>
              </a:spcBef>
              <a:spcAft>
                <a:spcPts val="0"/>
              </a:spcAft>
              <a:buSzPts val="4600"/>
              <a:buNone/>
              <a:defRPr sz="4600"/>
            </a:lvl4pPr>
            <a:lvl5pPr lvl="4" algn="ctr">
              <a:spcBef>
                <a:spcPts val="0"/>
              </a:spcBef>
              <a:spcAft>
                <a:spcPts val="0"/>
              </a:spcAft>
              <a:buSzPts val="4600"/>
              <a:buNone/>
              <a:defRPr sz="4600"/>
            </a:lvl5pPr>
            <a:lvl6pPr lvl="5" algn="ctr">
              <a:spcBef>
                <a:spcPts val="0"/>
              </a:spcBef>
              <a:spcAft>
                <a:spcPts val="0"/>
              </a:spcAft>
              <a:buSzPts val="4600"/>
              <a:buNone/>
              <a:defRPr sz="4600"/>
            </a:lvl6pPr>
            <a:lvl7pPr lvl="6" algn="ctr">
              <a:spcBef>
                <a:spcPts val="0"/>
              </a:spcBef>
              <a:spcAft>
                <a:spcPts val="0"/>
              </a:spcAft>
              <a:buSzPts val="4600"/>
              <a:buNone/>
              <a:defRPr sz="4600"/>
            </a:lvl7pPr>
            <a:lvl8pPr lvl="7" algn="ctr">
              <a:spcBef>
                <a:spcPts val="0"/>
              </a:spcBef>
              <a:spcAft>
                <a:spcPts val="0"/>
              </a:spcAft>
              <a:buSzPts val="4600"/>
              <a:buNone/>
              <a:defRPr sz="4600"/>
            </a:lvl8pPr>
            <a:lvl9pPr lvl="8" algn="ctr">
              <a:spcBef>
                <a:spcPts val="0"/>
              </a:spcBef>
              <a:spcAft>
                <a:spcPts val="0"/>
              </a:spcAft>
              <a:buSzPts val="4600"/>
              <a:buNone/>
              <a:defRPr sz="4600"/>
            </a:lvl9pPr>
          </a:lstStyle>
          <a:p/>
        </p:txBody>
      </p:sp>
      <p:sp>
        <p:nvSpPr>
          <p:cNvPr id="15" name="Google Shape;15;p3"/>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257705" y="925091"/>
            <a:ext cx="7044600" cy="1190400"/>
          </a:xfrm>
          <a:prstGeom prst="rect">
            <a:avLst/>
          </a:prstGeom>
        </p:spPr>
        <p:txBody>
          <a:bodyPr anchorCtr="0" anchor="t" bIns="116050" lIns="116050" spcFirstLastPara="1" rIns="116050" wrap="square" tIns="11605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18" name="Google Shape;18;p4"/>
          <p:cNvSpPr txBox="1"/>
          <p:nvPr>
            <p:ph idx="1" type="body"/>
          </p:nvPr>
        </p:nvSpPr>
        <p:spPr>
          <a:xfrm>
            <a:off x="257705" y="2395696"/>
            <a:ext cx="7044600" cy="7101600"/>
          </a:xfrm>
          <a:prstGeom prst="rect">
            <a:avLst/>
          </a:prstGeom>
        </p:spPr>
        <p:txBody>
          <a:bodyPr anchorCtr="0" anchor="t" bIns="116050" lIns="116050" spcFirstLastPara="1" rIns="116050" wrap="square" tIns="116050"/>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19" name="Google Shape;19;p4"/>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5" y="925091"/>
            <a:ext cx="7044600" cy="1190400"/>
          </a:xfrm>
          <a:prstGeom prst="rect">
            <a:avLst/>
          </a:prstGeom>
        </p:spPr>
        <p:txBody>
          <a:bodyPr anchorCtr="0" anchor="t" bIns="116050" lIns="116050" spcFirstLastPara="1" rIns="116050" wrap="square" tIns="11605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2" name="Google Shape;22;p5"/>
          <p:cNvSpPr txBox="1"/>
          <p:nvPr>
            <p:ph idx="1" type="body"/>
          </p:nvPr>
        </p:nvSpPr>
        <p:spPr>
          <a:xfrm>
            <a:off x="257705" y="2395696"/>
            <a:ext cx="3307200" cy="7101600"/>
          </a:xfrm>
          <a:prstGeom prst="rect">
            <a:avLst/>
          </a:prstGeom>
        </p:spPr>
        <p:txBody>
          <a:bodyPr anchorCtr="0" anchor="t" bIns="116050" lIns="116050" spcFirstLastPara="1" rIns="116050" wrap="square" tIns="116050"/>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3" name="Google Shape;23;p5"/>
          <p:cNvSpPr txBox="1"/>
          <p:nvPr>
            <p:ph idx="2" type="body"/>
          </p:nvPr>
        </p:nvSpPr>
        <p:spPr>
          <a:xfrm>
            <a:off x="3995291" y="2395696"/>
            <a:ext cx="3307200" cy="7101600"/>
          </a:xfrm>
          <a:prstGeom prst="rect">
            <a:avLst/>
          </a:prstGeom>
        </p:spPr>
        <p:txBody>
          <a:bodyPr anchorCtr="0" anchor="t" bIns="116050" lIns="116050" spcFirstLastPara="1" rIns="116050" wrap="square" tIns="116050"/>
          <a:lstStyle>
            <a:lvl1pPr indent="-342900" lvl="0" marL="457200">
              <a:spcBef>
                <a:spcPts val="0"/>
              </a:spcBef>
              <a:spcAft>
                <a:spcPts val="0"/>
              </a:spcAft>
              <a:buSzPts val="1800"/>
              <a:buChar char="●"/>
              <a:defRPr sz="18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24" name="Google Shape;24;p5"/>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5" y="925091"/>
            <a:ext cx="7044600" cy="1190400"/>
          </a:xfrm>
          <a:prstGeom prst="rect">
            <a:avLst/>
          </a:prstGeom>
        </p:spPr>
        <p:txBody>
          <a:bodyPr anchorCtr="0" anchor="t" bIns="116050" lIns="116050" spcFirstLastPara="1" rIns="116050" wrap="square" tIns="11605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p:txBody>
      </p:sp>
      <p:sp>
        <p:nvSpPr>
          <p:cNvPr id="27" name="Google Shape;27;p6"/>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257705" y="1154948"/>
            <a:ext cx="2321700" cy="1570800"/>
          </a:xfrm>
          <a:prstGeom prst="rect">
            <a:avLst/>
          </a:prstGeom>
        </p:spPr>
        <p:txBody>
          <a:bodyPr anchorCtr="0" anchor="b" bIns="116050" lIns="116050" spcFirstLastPara="1" rIns="116050" wrap="square" tIns="116050"/>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30" name="Google Shape;30;p7"/>
          <p:cNvSpPr txBox="1"/>
          <p:nvPr>
            <p:ph idx="1" type="body"/>
          </p:nvPr>
        </p:nvSpPr>
        <p:spPr>
          <a:xfrm>
            <a:off x="257705" y="2888617"/>
            <a:ext cx="2321700" cy="6609000"/>
          </a:xfrm>
          <a:prstGeom prst="rect">
            <a:avLst/>
          </a:prstGeom>
        </p:spPr>
        <p:txBody>
          <a:bodyPr anchorCtr="0" anchor="t" bIns="116050" lIns="116050" spcFirstLastPara="1" rIns="116050" wrap="square" tIns="116050"/>
          <a:lstStyle>
            <a:lvl1pPr indent="-323850" lvl="0" marL="457200">
              <a:spcBef>
                <a:spcPts val="0"/>
              </a:spcBef>
              <a:spcAft>
                <a:spcPts val="0"/>
              </a:spcAft>
              <a:buSzPts val="1500"/>
              <a:buChar char="●"/>
              <a:defRPr sz="1500"/>
            </a:lvl1pPr>
            <a:lvl2pPr indent="-323850" lvl="1" marL="914400">
              <a:spcBef>
                <a:spcPts val="2000"/>
              </a:spcBef>
              <a:spcAft>
                <a:spcPts val="0"/>
              </a:spcAft>
              <a:buSzPts val="1500"/>
              <a:buChar char="○"/>
              <a:defRPr sz="1500"/>
            </a:lvl2pPr>
            <a:lvl3pPr indent="-323850" lvl="2" marL="1371600">
              <a:spcBef>
                <a:spcPts val="2000"/>
              </a:spcBef>
              <a:spcAft>
                <a:spcPts val="0"/>
              </a:spcAft>
              <a:buSzPts val="1500"/>
              <a:buChar char="■"/>
              <a:defRPr sz="1500"/>
            </a:lvl3pPr>
            <a:lvl4pPr indent="-323850" lvl="3" marL="1828800">
              <a:spcBef>
                <a:spcPts val="2000"/>
              </a:spcBef>
              <a:spcAft>
                <a:spcPts val="0"/>
              </a:spcAft>
              <a:buSzPts val="1500"/>
              <a:buChar char="●"/>
              <a:defRPr sz="1500"/>
            </a:lvl4pPr>
            <a:lvl5pPr indent="-323850" lvl="4" marL="2286000">
              <a:spcBef>
                <a:spcPts val="2000"/>
              </a:spcBef>
              <a:spcAft>
                <a:spcPts val="0"/>
              </a:spcAft>
              <a:buSzPts val="1500"/>
              <a:buChar char="○"/>
              <a:defRPr sz="1500"/>
            </a:lvl5pPr>
            <a:lvl6pPr indent="-323850" lvl="5" marL="2743200">
              <a:spcBef>
                <a:spcPts val="2000"/>
              </a:spcBef>
              <a:spcAft>
                <a:spcPts val="0"/>
              </a:spcAft>
              <a:buSzPts val="1500"/>
              <a:buChar char="■"/>
              <a:defRPr sz="1500"/>
            </a:lvl6pPr>
            <a:lvl7pPr indent="-323850" lvl="6" marL="3200400">
              <a:spcBef>
                <a:spcPts val="2000"/>
              </a:spcBef>
              <a:spcAft>
                <a:spcPts val="0"/>
              </a:spcAft>
              <a:buSzPts val="1500"/>
              <a:buChar char="●"/>
              <a:defRPr sz="1500"/>
            </a:lvl7pPr>
            <a:lvl8pPr indent="-323850" lvl="7" marL="3657600">
              <a:spcBef>
                <a:spcPts val="2000"/>
              </a:spcBef>
              <a:spcAft>
                <a:spcPts val="0"/>
              </a:spcAft>
              <a:buSzPts val="1500"/>
              <a:buChar char="○"/>
              <a:defRPr sz="1500"/>
            </a:lvl8pPr>
            <a:lvl9pPr indent="-323850" lvl="8" marL="4114800">
              <a:spcBef>
                <a:spcPts val="2000"/>
              </a:spcBef>
              <a:spcAft>
                <a:spcPts val="2000"/>
              </a:spcAft>
              <a:buSzPts val="1500"/>
              <a:buChar char="■"/>
              <a:defRPr sz="1500"/>
            </a:lvl9pPr>
          </a:lstStyle>
          <a:p/>
        </p:txBody>
      </p:sp>
      <p:sp>
        <p:nvSpPr>
          <p:cNvPr id="31" name="Google Shape;31;p7"/>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05325" y="935745"/>
            <a:ext cx="5264700" cy="8503500"/>
          </a:xfrm>
          <a:prstGeom prst="rect">
            <a:avLst/>
          </a:prstGeom>
        </p:spPr>
        <p:txBody>
          <a:bodyPr anchorCtr="0" anchor="ctr" bIns="116050" lIns="116050" spcFirstLastPara="1" rIns="116050" wrap="square" tIns="116050"/>
          <a:lstStyle>
            <a:lvl1pPr lvl="0">
              <a:spcBef>
                <a:spcPts val="0"/>
              </a:spcBef>
              <a:spcAft>
                <a:spcPts val="0"/>
              </a:spcAft>
              <a:buSzPts val="6100"/>
              <a:buNone/>
              <a:defRPr sz="6100"/>
            </a:lvl1pPr>
            <a:lvl2pPr lvl="1">
              <a:spcBef>
                <a:spcPts val="0"/>
              </a:spcBef>
              <a:spcAft>
                <a:spcPts val="0"/>
              </a:spcAft>
              <a:buSzPts val="6100"/>
              <a:buNone/>
              <a:defRPr sz="6100"/>
            </a:lvl2pPr>
            <a:lvl3pPr lvl="2">
              <a:spcBef>
                <a:spcPts val="0"/>
              </a:spcBef>
              <a:spcAft>
                <a:spcPts val="0"/>
              </a:spcAft>
              <a:buSzPts val="6100"/>
              <a:buNone/>
              <a:defRPr sz="6100"/>
            </a:lvl3pPr>
            <a:lvl4pPr lvl="3">
              <a:spcBef>
                <a:spcPts val="0"/>
              </a:spcBef>
              <a:spcAft>
                <a:spcPts val="0"/>
              </a:spcAft>
              <a:buSzPts val="6100"/>
              <a:buNone/>
              <a:defRPr sz="6100"/>
            </a:lvl4pPr>
            <a:lvl5pPr lvl="4">
              <a:spcBef>
                <a:spcPts val="0"/>
              </a:spcBef>
              <a:spcAft>
                <a:spcPts val="0"/>
              </a:spcAft>
              <a:buSzPts val="6100"/>
              <a:buNone/>
              <a:defRPr sz="6100"/>
            </a:lvl5pPr>
            <a:lvl6pPr lvl="5">
              <a:spcBef>
                <a:spcPts val="0"/>
              </a:spcBef>
              <a:spcAft>
                <a:spcPts val="0"/>
              </a:spcAft>
              <a:buSzPts val="6100"/>
              <a:buNone/>
              <a:defRPr sz="6100"/>
            </a:lvl6pPr>
            <a:lvl7pPr lvl="6">
              <a:spcBef>
                <a:spcPts val="0"/>
              </a:spcBef>
              <a:spcAft>
                <a:spcPts val="0"/>
              </a:spcAft>
              <a:buSzPts val="6100"/>
              <a:buNone/>
              <a:defRPr sz="6100"/>
            </a:lvl7pPr>
            <a:lvl8pPr lvl="7">
              <a:spcBef>
                <a:spcPts val="0"/>
              </a:spcBef>
              <a:spcAft>
                <a:spcPts val="0"/>
              </a:spcAft>
              <a:buSzPts val="6100"/>
              <a:buNone/>
              <a:defRPr sz="6100"/>
            </a:lvl8pPr>
            <a:lvl9pPr lvl="8">
              <a:spcBef>
                <a:spcPts val="0"/>
              </a:spcBef>
              <a:spcAft>
                <a:spcPts val="0"/>
              </a:spcAft>
              <a:buSzPts val="6100"/>
              <a:buNone/>
              <a:defRPr sz="6100"/>
            </a:lvl9pPr>
          </a:lstStyle>
          <a:p/>
        </p:txBody>
      </p:sp>
      <p:sp>
        <p:nvSpPr>
          <p:cNvPr id="34" name="Google Shape;34;p8"/>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3780000" y="-260"/>
            <a:ext cx="3780000" cy="10692000"/>
          </a:xfrm>
          <a:prstGeom prst="rect">
            <a:avLst/>
          </a:prstGeom>
          <a:solidFill>
            <a:schemeClr val="lt2"/>
          </a:solidFill>
          <a:ln>
            <a:noFill/>
          </a:ln>
        </p:spPr>
        <p:txBody>
          <a:bodyPr anchorCtr="0" anchor="ctr" bIns="116050" lIns="116050" spcFirstLastPara="1" rIns="116050" wrap="square" tIns="116050">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19508" y="2563450"/>
            <a:ext cx="3344400" cy="3081300"/>
          </a:xfrm>
          <a:prstGeom prst="rect">
            <a:avLst/>
          </a:prstGeom>
        </p:spPr>
        <p:txBody>
          <a:bodyPr anchorCtr="0" anchor="b" bIns="116050" lIns="116050" spcFirstLastPara="1" rIns="116050" wrap="square" tIns="116050"/>
          <a:lstStyle>
            <a:lvl1pPr lvl="0" algn="ctr">
              <a:spcBef>
                <a:spcPts val="0"/>
              </a:spcBef>
              <a:spcAft>
                <a:spcPts val="0"/>
              </a:spcAft>
              <a:buSzPts val="5300"/>
              <a:buNone/>
              <a:defRPr sz="5300"/>
            </a:lvl1pPr>
            <a:lvl2pPr lvl="1" algn="ctr">
              <a:spcBef>
                <a:spcPts val="0"/>
              </a:spcBef>
              <a:spcAft>
                <a:spcPts val="0"/>
              </a:spcAft>
              <a:buSzPts val="5300"/>
              <a:buNone/>
              <a:defRPr sz="5300"/>
            </a:lvl2pPr>
            <a:lvl3pPr lvl="2" algn="ctr">
              <a:spcBef>
                <a:spcPts val="0"/>
              </a:spcBef>
              <a:spcAft>
                <a:spcPts val="0"/>
              </a:spcAft>
              <a:buSzPts val="5300"/>
              <a:buNone/>
              <a:defRPr sz="5300"/>
            </a:lvl3pPr>
            <a:lvl4pPr lvl="3" algn="ctr">
              <a:spcBef>
                <a:spcPts val="0"/>
              </a:spcBef>
              <a:spcAft>
                <a:spcPts val="0"/>
              </a:spcAft>
              <a:buSzPts val="5300"/>
              <a:buNone/>
              <a:defRPr sz="5300"/>
            </a:lvl4pPr>
            <a:lvl5pPr lvl="4" algn="ctr">
              <a:spcBef>
                <a:spcPts val="0"/>
              </a:spcBef>
              <a:spcAft>
                <a:spcPts val="0"/>
              </a:spcAft>
              <a:buSzPts val="5300"/>
              <a:buNone/>
              <a:defRPr sz="5300"/>
            </a:lvl5pPr>
            <a:lvl6pPr lvl="5" algn="ctr">
              <a:spcBef>
                <a:spcPts val="0"/>
              </a:spcBef>
              <a:spcAft>
                <a:spcPts val="0"/>
              </a:spcAft>
              <a:buSzPts val="5300"/>
              <a:buNone/>
              <a:defRPr sz="5300"/>
            </a:lvl6pPr>
            <a:lvl7pPr lvl="6" algn="ctr">
              <a:spcBef>
                <a:spcPts val="0"/>
              </a:spcBef>
              <a:spcAft>
                <a:spcPts val="0"/>
              </a:spcAft>
              <a:buSzPts val="5300"/>
              <a:buNone/>
              <a:defRPr sz="5300"/>
            </a:lvl7pPr>
            <a:lvl8pPr lvl="7" algn="ctr">
              <a:spcBef>
                <a:spcPts val="0"/>
              </a:spcBef>
              <a:spcAft>
                <a:spcPts val="0"/>
              </a:spcAft>
              <a:buSzPts val="5300"/>
              <a:buNone/>
              <a:defRPr sz="5300"/>
            </a:lvl8pPr>
            <a:lvl9pPr lvl="8" algn="ctr">
              <a:spcBef>
                <a:spcPts val="0"/>
              </a:spcBef>
              <a:spcAft>
                <a:spcPts val="0"/>
              </a:spcAft>
              <a:buSzPts val="5300"/>
              <a:buNone/>
              <a:defRPr sz="5300"/>
            </a:lvl9pPr>
          </a:lstStyle>
          <a:p/>
        </p:txBody>
      </p:sp>
      <p:sp>
        <p:nvSpPr>
          <p:cNvPr id="38" name="Google Shape;38;p9"/>
          <p:cNvSpPr txBox="1"/>
          <p:nvPr>
            <p:ph idx="1" type="subTitle"/>
          </p:nvPr>
        </p:nvSpPr>
        <p:spPr>
          <a:xfrm>
            <a:off x="219508" y="5826865"/>
            <a:ext cx="3344400" cy="2567400"/>
          </a:xfrm>
          <a:prstGeom prst="rect">
            <a:avLst/>
          </a:prstGeom>
        </p:spPr>
        <p:txBody>
          <a:bodyPr anchorCtr="0" anchor="t" bIns="116050" lIns="116050" spcFirstLastPara="1" rIns="116050" wrap="square" tIns="116050"/>
          <a:lstStyle>
            <a:lvl1pPr lvl="0" algn="ctr">
              <a:lnSpc>
                <a:spcPct val="100000"/>
              </a:lnSpc>
              <a:spcBef>
                <a:spcPts val="0"/>
              </a:spcBef>
              <a:spcAft>
                <a:spcPts val="0"/>
              </a:spcAft>
              <a:buSzPts val="2700"/>
              <a:buNone/>
              <a:defRPr sz="2700"/>
            </a:lvl1pPr>
            <a:lvl2pPr lvl="1" algn="ctr">
              <a:lnSpc>
                <a:spcPct val="100000"/>
              </a:lnSpc>
              <a:spcBef>
                <a:spcPts val="0"/>
              </a:spcBef>
              <a:spcAft>
                <a:spcPts val="0"/>
              </a:spcAft>
              <a:buSzPts val="2700"/>
              <a:buNone/>
              <a:defRPr sz="2700"/>
            </a:lvl2pPr>
            <a:lvl3pPr lvl="2" algn="ctr">
              <a:lnSpc>
                <a:spcPct val="100000"/>
              </a:lnSpc>
              <a:spcBef>
                <a:spcPts val="0"/>
              </a:spcBef>
              <a:spcAft>
                <a:spcPts val="0"/>
              </a:spcAft>
              <a:buSzPts val="2700"/>
              <a:buNone/>
              <a:defRPr sz="2700"/>
            </a:lvl3pPr>
            <a:lvl4pPr lvl="3" algn="ctr">
              <a:lnSpc>
                <a:spcPct val="100000"/>
              </a:lnSpc>
              <a:spcBef>
                <a:spcPts val="0"/>
              </a:spcBef>
              <a:spcAft>
                <a:spcPts val="0"/>
              </a:spcAft>
              <a:buSzPts val="2700"/>
              <a:buNone/>
              <a:defRPr sz="2700"/>
            </a:lvl4pPr>
            <a:lvl5pPr lvl="4" algn="ctr">
              <a:lnSpc>
                <a:spcPct val="100000"/>
              </a:lnSpc>
              <a:spcBef>
                <a:spcPts val="0"/>
              </a:spcBef>
              <a:spcAft>
                <a:spcPts val="0"/>
              </a:spcAft>
              <a:buSzPts val="2700"/>
              <a:buNone/>
              <a:defRPr sz="2700"/>
            </a:lvl5pPr>
            <a:lvl6pPr lvl="5" algn="ctr">
              <a:lnSpc>
                <a:spcPct val="100000"/>
              </a:lnSpc>
              <a:spcBef>
                <a:spcPts val="0"/>
              </a:spcBef>
              <a:spcAft>
                <a:spcPts val="0"/>
              </a:spcAft>
              <a:buSzPts val="2700"/>
              <a:buNone/>
              <a:defRPr sz="2700"/>
            </a:lvl6pPr>
            <a:lvl7pPr lvl="6" algn="ctr">
              <a:lnSpc>
                <a:spcPct val="100000"/>
              </a:lnSpc>
              <a:spcBef>
                <a:spcPts val="0"/>
              </a:spcBef>
              <a:spcAft>
                <a:spcPts val="0"/>
              </a:spcAft>
              <a:buSzPts val="2700"/>
              <a:buNone/>
              <a:defRPr sz="2700"/>
            </a:lvl7pPr>
            <a:lvl8pPr lvl="7" algn="ctr">
              <a:lnSpc>
                <a:spcPct val="100000"/>
              </a:lnSpc>
              <a:spcBef>
                <a:spcPts val="0"/>
              </a:spcBef>
              <a:spcAft>
                <a:spcPts val="0"/>
              </a:spcAft>
              <a:buSzPts val="2700"/>
              <a:buNone/>
              <a:defRPr sz="2700"/>
            </a:lvl8pPr>
            <a:lvl9pPr lvl="8" algn="ctr">
              <a:lnSpc>
                <a:spcPct val="100000"/>
              </a:lnSpc>
              <a:spcBef>
                <a:spcPts val="0"/>
              </a:spcBef>
              <a:spcAft>
                <a:spcPts val="0"/>
              </a:spcAft>
              <a:buSzPts val="2700"/>
              <a:buNone/>
              <a:defRPr sz="2700"/>
            </a:lvl9pPr>
          </a:lstStyle>
          <a:p/>
        </p:txBody>
      </p:sp>
      <p:sp>
        <p:nvSpPr>
          <p:cNvPr id="39" name="Google Shape;39;p9"/>
          <p:cNvSpPr txBox="1"/>
          <p:nvPr>
            <p:ph idx="2" type="body"/>
          </p:nvPr>
        </p:nvSpPr>
        <p:spPr>
          <a:xfrm>
            <a:off x="4083839" y="1505164"/>
            <a:ext cx="3172500" cy="7681200"/>
          </a:xfrm>
          <a:prstGeom prst="rect">
            <a:avLst/>
          </a:prstGeom>
        </p:spPr>
        <p:txBody>
          <a:bodyPr anchorCtr="0" anchor="ctr" bIns="116050" lIns="116050" spcFirstLastPara="1" rIns="116050" wrap="square" tIns="116050"/>
          <a:lstStyle>
            <a:lvl1pPr indent="-374650" lvl="0" marL="457200">
              <a:spcBef>
                <a:spcPts val="0"/>
              </a:spcBef>
              <a:spcAft>
                <a:spcPts val="0"/>
              </a:spcAft>
              <a:buSzPts val="2300"/>
              <a:buChar char="●"/>
              <a:defRPr/>
            </a:lvl1pPr>
            <a:lvl2pPr indent="-342900" lvl="1" marL="914400">
              <a:spcBef>
                <a:spcPts val="2000"/>
              </a:spcBef>
              <a:spcAft>
                <a:spcPts val="0"/>
              </a:spcAft>
              <a:buSzPts val="1800"/>
              <a:buChar char="○"/>
              <a:defRPr/>
            </a:lvl2pPr>
            <a:lvl3pPr indent="-342900" lvl="2" marL="1371600">
              <a:spcBef>
                <a:spcPts val="2000"/>
              </a:spcBef>
              <a:spcAft>
                <a:spcPts val="0"/>
              </a:spcAft>
              <a:buSzPts val="1800"/>
              <a:buChar char="■"/>
              <a:defRPr/>
            </a:lvl3pPr>
            <a:lvl4pPr indent="-342900" lvl="3" marL="1828800">
              <a:spcBef>
                <a:spcPts val="2000"/>
              </a:spcBef>
              <a:spcAft>
                <a:spcPts val="0"/>
              </a:spcAft>
              <a:buSzPts val="1800"/>
              <a:buChar char="●"/>
              <a:defRPr/>
            </a:lvl4pPr>
            <a:lvl5pPr indent="-342900" lvl="4" marL="2286000">
              <a:spcBef>
                <a:spcPts val="2000"/>
              </a:spcBef>
              <a:spcAft>
                <a:spcPts val="0"/>
              </a:spcAft>
              <a:buSzPts val="1800"/>
              <a:buChar char="○"/>
              <a:defRPr/>
            </a:lvl5pPr>
            <a:lvl6pPr indent="-342900" lvl="5" marL="2743200">
              <a:spcBef>
                <a:spcPts val="2000"/>
              </a:spcBef>
              <a:spcAft>
                <a:spcPts val="0"/>
              </a:spcAft>
              <a:buSzPts val="1800"/>
              <a:buChar char="■"/>
              <a:defRPr/>
            </a:lvl6pPr>
            <a:lvl7pPr indent="-342900" lvl="6" marL="3200400">
              <a:spcBef>
                <a:spcPts val="2000"/>
              </a:spcBef>
              <a:spcAft>
                <a:spcPts val="0"/>
              </a:spcAft>
              <a:buSzPts val="1800"/>
              <a:buChar char="●"/>
              <a:defRPr/>
            </a:lvl7pPr>
            <a:lvl8pPr indent="-342900" lvl="7" marL="3657600">
              <a:spcBef>
                <a:spcPts val="2000"/>
              </a:spcBef>
              <a:spcAft>
                <a:spcPts val="0"/>
              </a:spcAft>
              <a:buSzPts val="1800"/>
              <a:buChar char="○"/>
              <a:defRPr/>
            </a:lvl8pPr>
            <a:lvl9pPr indent="-342900" lvl="8" marL="4114800">
              <a:spcBef>
                <a:spcPts val="2000"/>
              </a:spcBef>
              <a:spcAft>
                <a:spcPts val="2000"/>
              </a:spcAft>
              <a:buSzPts val="1800"/>
              <a:buChar char="■"/>
              <a:defRPr/>
            </a:lvl9pPr>
          </a:lstStyle>
          <a:p/>
        </p:txBody>
      </p:sp>
      <p:sp>
        <p:nvSpPr>
          <p:cNvPr id="40" name="Google Shape;40;p9"/>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257705" y="8794266"/>
            <a:ext cx="4959600" cy="1257900"/>
          </a:xfrm>
          <a:prstGeom prst="rect">
            <a:avLst/>
          </a:prstGeom>
        </p:spPr>
        <p:txBody>
          <a:bodyPr anchorCtr="0" anchor="ctr" bIns="116050" lIns="116050" spcFirstLastPara="1" rIns="116050" wrap="square" tIns="116050"/>
          <a:lstStyle>
            <a:lvl1pPr indent="-228600" lvl="0" marL="457200">
              <a:lnSpc>
                <a:spcPct val="100000"/>
              </a:lnSpc>
              <a:spcBef>
                <a:spcPts val="0"/>
              </a:spcBef>
              <a:spcAft>
                <a:spcPts val="0"/>
              </a:spcAft>
              <a:buSzPts val="2300"/>
              <a:buNone/>
              <a:defRPr/>
            </a:lvl1pPr>
          </a:lstStyle>
          <a:p/>
        </p:txBody>
      </p:sp>
      <p:sp>
        <p:nvSpPr>
          <p:cNvPr id="43" name="Google Shape;43;p10"/>
          <p:cNvSpPr txBox="1"/>
          <p:nvPr>
            <p:ph idx="12" type="sldNum"/>
          </p:nvPr>
        </p:nvSpPr>
        <p:spPr>
          <a:xfrm>
            <a:off x="7004788" y="9693616"/>
            <a:ext cx="453900" cy="818100"/>
          </a:xfrm>
          <a:prstGeom prst="rect">
            <a:avLst/>
          </a:prstGeom>
        </p:spPr>
        <p:txBody>
          <a:bodyPr anchorCtr="0" anchor="ctr" bIns="116050" lIns="116050" spcFirstLastPara="1" rIns="116050" wrap="square" tIns="11605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5" y="925091"/>
            <a:ext cx="7044600" cy="1190400"/>
          </a:xfrm>
          <a:prstGeom prst="rect">
            <a:avLst/>
          </a:prstGeom>
          <a:noFill/>
          <a:ln>
            <a:noFill/>
          </a:ln>
        </p:spPr>
        <p:txBody>
          <a:bodyPr anchorCtr="0" anchor="t" bIns="116050" lIns="116050" spcFirstLastPara="1" rIns="116050" wrap="square" tIns="116050"/>
          <a:lstStyle>
            <a:lvl1pPr lvl="0">
              <a:spcBef>
                <a:spcPts val="0"/>
              </a:spcBef>
              <a:spcAft>
                <a:spcPts val="0"/>
              </a:spcAft>
              <a:buClr>
                <a:schemeClr val="dk1"/>
              </a:buClr>
              <a:buSzPts val="3600"/>
              <a:buNone/>
              <a:defRPr sz="3600">
                <a:solidFill>
                  <a:schemeClr val="dk1"/>
                </a:solidFill>
              </a:defRPr>
            </a:lvl1pPr>
            <a:lvl2pPr lvl="1">
              <a:spcBef>
                <a:spcPts val="0"/>
              </a:spcBef>
              <a:spcAft>
                <a:spcPts val="0"/>
              </a:spcAft>
              <a:buClr>
                <a:schemeClr val="dk1"/>
              </a:buClr>
              <a:buSzPts val="3600"/>
              <a:buNone/>
              <a:defRPr sz="3600">
                <a:solidFill>
                  <a:schemeClr val="dk1"/>
                </a:solidFill>
              </a:defRPr>
            </a:lvl2pPr>
            <a:lvl3pPr lvl="2">
              <a:spcBef>
                <a:spcPts val="0"/>
              </a:spcBef>
              <a:spcAft>
                <a:spcPts val="0"/>
              </a:spcAft>
              <a:buClr>
                <a:schemeClr val="dk1"/>
              </a:buClr>
              <a:buSzPts val="3600"/>
              <a:buNone/>
              <a:defRPr sz="3600">
                <a:solidFill>
                  <a:schemeClr val="dk1"/>
                </a:solidFill>
              </a:defRPr>
            </a:lvl3pPr>
            <a:lvl4pPr lvl="3">
              <a:spcBef>
                <a:spcPts val="0"/>
              </a:spcBef>
              <a:spcAft>
                <a:spcPts val="0"/>
              </a:spcAft>
              <a:buClr>
                <a:schemeClr val="dk1"/>
              </a:buClr>
              <a:buSzPts val="3600"/>
              <a:buNone/>
              <a:defRPr sz="3600">
                <a:solidFill>
                  <a:schemeClr val="dk1"/>
                </a:solidFill>
              </a:defRPr>
            </a:lvl4pPr>
            <a:lvl5pPr lvl="4">
              <a:spcBef>
                <a:spcPts val="0"/>
              </a:spcBef>
              <a:spcAft>
                <a:spcPts val="0"/>
              </a:spcAft>
              <a:buClr>
                <a:schemeClr val="dk1"/>
              </a:buClr>
              <a:buSzPts val="3600"/>
              <a:buNone/>
              <a:defRPr sz="3600">
                <a:solidFill>
                  <a:schemeClr val="dk1"/>
                </a:solidFill>
              </a:defRPr>
            </a:lvl5pPr>
            <a:lvl6pPr lvl="5">
              <a:spcBef>
                <a:spcPts val="0"/>
              </a:spcBef>
              <a:spcAft>
                <a:spcPts val="0"/>
              </a:spcAft>
              <a:buClr>
                <a:schemeClr val="dk1"/>
              </a:buClr>
              <a:buSzPts val="3600"/>
              <a:buNone/>
              <a:defRPr sz="3600">
                <a:solidFill>
                  <a:schemeClr val="dk1"/>
                </a:solidFill>
              </a:defRPr>
            </a:lvl6pPr>
            <a:lvl7pPr lvl="6">
              <a:spcBef>
                <a:spcPts val="0"/>
              </a:spcBef>
              <a:spcAft>
                <a:spcPts val="0"/>
              </a:spcAft>
              <a:buClr>
                <a:schemeClr val="dk1"/>
              </a:buClr>
              <a:buSzPts val="3600"/>
              <a:buNone/>
              <a:defRPr sz="3600">
                <a:solidFill>
                  <a:schemeClr val="dk1"/>
                </a:solidFill>
              </a:defRPr>
            </a:lvl7pPr>
            <a:lvl8pPr lvl="7">
              <a:spcBef>
                <a:spcPts val="0"/>
              </a:spcBef>
              <a:spcAft>
                <a:spcPts val="0"/>
              </a:spcAft>
              <a:buClr>
                <a:schemeClr val="dk1"/>
              </a:buClr>
              <a:buSzPts val="3600"/>
              <a:buNone/>
              <a:defRPr sz="3600">
                <a:solidFill>
                  <a:schemeClr val="dk1"/>
                </a:solidFill>
              </a:defRPr>
            </a:lvl8pPr>
            <a:lvl9pPr lvl="8">
              <a:spcBef>
                <a:spcPts val="0"/>
              </a:spcBef>
              <a:spcAft>
                <a:spcPts val="0"/>
              </a:spcAft>
              <a:buClr>
                <a:schemeClr val="dk1"/>
              </a:buClr>
              <a:buSzPts val="3600"/>
              <a:buNone/>
              <a:defRPr sz="3600">
                <a:solidFill>
                  <a:schemeClr val="dk1"/>
                </a:solidFill>
              </a:defRPr>
            </a:lvl9pPr>
          </a:lstStyle>
          <a:p/>
        </p:txBody>
      </p:sp>
      <p:sp>
        <p:nvSpPr>
          <p:cNvPr id="7" name="Google Shape;7;p1"/>
          <p:cNvSpPr txBox="1"/>
          <p:nvPr>
            <p:ph idx="1" type="body"/>
          </p:nvPr>
        </p:nvSpPr>
        <p:spPr>
          <a:xfrm>
            <a:off x="257705" y="2395696"/>
            <a:ext cx="7044600" cy="7101600"/>
          </a:xfrm>
          <a:prstGeom prst="rect">
            <a:avLst/>
          </a:prstGeom>
          <a:noFill/>
          <a:ln>
            <a:noFill/>
          </a:ln>
        </p:spPr>
        <p:txBody>
          <a:bodyPr anchorCtr="0" anchor="t" bIns="116050" lIns="116050" spcFirstLastPara="1" rIns="116050" wrap="square" tIns="116050"/>
          <a:lstStyle>
            <a:lvl1pPr indent="-374650" lvl="0" marL="457200">
              <a:lnSpc>
                <a:spcPct val="115000"/>
              </a:lnSpc>
              <a:spcBef>
                <a:spcPts val="0"/>
              </a:spcBef>
              <a:spcAft>
                <a:spcPts val="0"/>
              </a:spcAft>
              <a:buClr>
                <a:schemeClr val="dk2"/>
              </a:buClr>
              <a:buSzPts val="2300"/>
              <a:buChar char="●"/>
              <a:defRPr sz="2300">
                <a:solidFill>
                  <a:schemeClr val="dk2"/>
                </a:solidFill>
              </a:defRPr>
            </a:lvl1pPr>
            <a:lvl2pPr indent="-342900" lvl="1" marL="914400">
              <a:lnSpc>
                <a:spcPct val="115000"/>
              </a:lnSpc>
              <a:spcBef>
                <a:spcPts val="2000"/>
              </a:spcBef>
              <a:spcAft>
                <a:spcPts val="0"/>
              </a:spcAft>
              <a:buClr>
                <a:schemeClr val="dk2"/>
              </a:buClr>
              <a:buSzPts val="1800"/>
              <a:buChar char="○"/>
              <a:defRPr sz="1800">
                <a:solidFill>
                  <a:schemeClr val="dk2"/>
                </a:solidFill>
              </a:defRPr>
            </a:lvl2pPr>
            <a:lvl3pPr indent="-342900" lvl="2" marL="1371600">
              <a:lnSpc>
                <a:spcPct val="115000"/>
              </a:lnSpc>
              <a:spcBef>
                <a:spcPts val="2000"/>
              </a:spcBef>
              <a:spcAft>
                <a:spcPts val="0"/>
              </a:spcAft>
              <a:buClr>
                <a:schemeClr val="dk2"/>
              </a:buClr>
              <a:buSzPts val="1800"/>
              <a:buChar char="■"/>
              <a:defRPr sz="1800">
                <a:solidFill>
                  <a:schemeClr val="dk2"/>
                </a:solidFill>
              </a:defRPr>
            </a:lvl3pPr>
            <a:lvl4pPr indent="-342900" lvl="3" marL="1828800">
              <a:lnSpc>
                <a:spcPct val="115000"/>
              </a:lnSpc>
              <a:spcBef>
                <a:spcPts val="2000"/>
              </a:spcBef>
              <a:spcAft>
                <a:spcPts val="0"/>
              </a:spcAft>
              <a:buClr>
                <a:schemeClr val="dk2"/>
              </a:buClr>
              <a:buSzPts val="1800"/>
              <a:buChar char="●"/>
              <a:defRPr sz="1800">
                <a:solidFill>
                  <a:schemeClr val="dk2"/>
                </a:solidFill>
              </a:defRPr>
            </a:lvl4pPr>
            <a:lvl5pPr indent="-342900" lvl="4" marL="2286000">
              <a:lnSpc>
                <a:spcPct val="115000"/>
              </a:lnSpc>
              <a:spcBef>
                <a:spcPts val="2000"/>
              </a:spcBef>
              <a:spcAft>
                <a:spcPts val="0"/>
              </a:spcAft>
              <a:buClr>
                <a:schemeClr val="dk2"/>
              </a:buClr>
              <a:buSzPts val="1800"/>
              <a:buChar char="○"/>
              <a:defRPr sz="1800">
                <a:solidFill>
                  <a:schemeClr val="dk2"/>
                </a:solidFill>
              </a:defRPr>
            </a:lvl5pPr>
            <a:lvl6pPr indent="-342900" lvl="5" marL="2743200">
              <a:lnSpc>
                <a:spcPct val="115000"/>
              </a:lnSpc>
              <a:spcBef>
                <a:spcPts val="2000"/>
              </a:spcBef>
              <a:spcAft>
                <a:spcPts val="0"/>
              </a:spcAft>
              <a:buClr>
                <a:schemeClr val="dk2"/>
              </a:buClr>
              <a:buSzPts val="1800"/>
              <a:buChar char="■"/>
              <a:defRPr sz="1800">
                <a:solidFill>
                  <a:schemeClr val="dk2"/>
                </a:solidFill>
              </a:defRPr>
            </a:lvl6pPr>
            <a:lvl7pPr indent="-342900" lvl="6" marL="3200400">
              <a:lnSpc>
                <a:spcPct val="115000"/>
              </a:lnSpc>
              <a:spcBef>
                <a:spcPts val="2000"/>
              </a:spcBef>
              <a:spcAft>
                <a:spcPts val="0"/>
              </a:spcAft>
              <a:buClr>
                <a:schemeClr val="dk2"/>
              </a:buClr>
              <a:buSzPts val="1800"/>
              <a:buChar char="●"/>
              <a:defRPr sz="1800">
                <a:solidFill>
                  <a:schemeClr val="dk2"/>
                </a:solidFill>
              </a:defRPr>
            </a:lvl7pPr>
            <a:lvl8pPr indent="-342900" lvl="7" marL="3657600">
              <a:lnSpc>
                <a:spcPct val="115000"/>
              </a:lnSpc>
              <a:spcBef>
                <a:spcPts val="2000"/>
              </a:spcBef>
              <a:spcAft>
                <a:spcPts val="0"/>
              </a:spcAft>
              <a:buClr>
                <a:schemeClr val="dk2"/>
              </a:buClr>
              <a:buSzPts val="1800"/>
              <a:buChar char="○"/>
              <a:defRPr sz="1800">
                <a:solidFill>
                  <a:schemeClr val="dk2"/>
                </a:solidFill>
              </a:defRPr>
            </a:lvl8pPr>
            <a:lvl9pPr indent="-342900" lvl="8" marL="4114800">
              <a:lnSpc>
                <a:spcPct val="115000"/>
              </a:lnSpc>
              <a:spcBef>
                <a:spcPts val="2000"/>
              </a:spcBef>
              <a:spcAft>
                <a:spcPts val="2000"/>
              </a:spcAft>
              <a:buClr>
                <a:schemeClr val="dk2"/>
              </a:buClr>
              <a:buSzPts val="1800"/>
              <a:buChar char="■"/>
              <a:defRPr sz="1800">
                <a:solidFill>
                  <a:schemeClr val="dk2"/>
                </a:solidFill>
              </a:defRPr>
            </a:lvl9pPr>
          </a:lstStyle>
          <a:p/>
        </p:txBody>
      </p:sp>
      <p:sp>
        <p:nvSpPr>
          <p:cNvPr id="8" name="Google Shape;8;p1"/>
          <p:cNvSpPr txBox="1"/>
          <p:nvPr>
            <p:ph idx="12" type="sldNum"/>
          </p:nvPr>
        </p:nvSpPr>
        <p:spPr>
          <a:xfrm>
            <a:off x="7004788" y="9693616"/>
            <a:ext cx="453900" cy="818100"/>
          </a:xfrm>
          <a:prstGeom prst="rect">
            <a:avLst/>
          </a:prstGeom>
          <a:noFill/>
          <a:ln>
            <a:noFill/>
          </a:ln>
        </p:spPr>
        <p:txBody>
          <a:bodyPr anchorCtr="0" anchor="ctr" bIns="116050" lIns="116050" spcFirstLastPara="1" rIns="116050" wrap="square" tIns="116050">
            <a:noAutofit/>
          </a:bodyPr>
          <a:lstStyle>
            <a:lvl1pPr lvl="0" algn="r">
              <a:buNone/>
              <a:defRPr sz="1300">
                <a:solidFill>
                  <a:schemeClr val="dk2"/>
                </a:solidFill>
              </a:defRPr>
            </a:lvl1pPr>
            <a:lvl2pPr lvl="1" algn="r">
              <a:buNone/>
              <a:defRPr sz="1300">
                <a:solidFill>
                  <a:schemeClr val="dk2"/>
                </a:solidFill>
              </a:defRPr>
            </a:lvl2pPr>
            <a:lvl3pPr lvl="2" algn="r">
              <a:buNone/>
              <a:defRPr sz="1300">
                <a:solidFill>
                  <a:schemeClr val="dk2"/>
                </a:solidFill>
              </a:defRPr>
            </a:lvl3pPr>
            <a:lvl4pPr lvl="3" algn="r">
              <a:buNone/>
              <a:defRPr sz="1300">
                <a:solidFill>
                  <a:schemeClr val="dk2"/>
                </a:solidFill>
              </a:defRPr>
            </a:lvl4pPr>
            <a:lvl5pPr lvl="4" algn="r">
              <a:buNone/>
              <a:defRPr sz="1300">
                <a:solidFill>
                  <a:schemeClr val="dk2"/>
                </a:solidFill>
              </a:defRPr>
            </a:lvl5pPr>
            <a:lvl6pPr lvl="5" algn="r">
              <a:buNone/>
              <a:defRPr sz="1300">
                <a:solidFill>
                  <a:schemeClr val="dk2"/>
                </a:solidFill>
              </a:defRPr>
            </a:lvl6pPr>
            <a:lvl7pPr lvl="6" algn="r">
              <a:buNone/>
              <a:defRPr sz="1300">
                <a:solidFill>
                  <a:schemeClr val="dk2"/>
                </a:solidFill>
              </a:defRPr>
            </a:lvl7pPr>
            <a:lvl8pPr lvl="7" algn="r">
              <a:buNone/>
              <a:defRPr sz="1300">
                <a:solidFill>
                  <a:schemeClr val="dk2"/>
                </a:solidFill>
              </a:defRPr>
            </a:lvl8pPr>
            <a:lvl9pPr lvl="8" algn="r">
              <a:buNone/>
              <a:defRPr sz="13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rot="246997">
            <a:off x="3436635" y="575710"/>
            <a:ext cx="3673377" cy="903227"/>
          </a:xfrm>
          <a:prstGeom prst="rect">
            <a:avLst/>
          </a:prstGeom>
          <a:solidFill>
            <a:srgbClr val="1155CC"/>
          </a:solidFill>
        </p:spPr>
        <p:txBody>
          <a:bodyPr anchorCtr="0" anchor="b" bIns="116050" lIns="116050" spcFirstLastPara="1" rIns="116050" wrap="square" tIns="116050">
            <a:noAutofit/>
          </a:bodyPr>
          <a:lstStyle/>
          <a:p>
            <a:pPr indent="0" lvl="0" marL="0" rtl="0" algn="ctr">
              <a:spcBef>
                <a:spcPts val="0"/>
              </a:spcBef>
              <a:spcAft>
                <a:spcPts val="0"/>
              </a:spcAft>
              <a:buClr>
                <a:srgbClr val="000000"/>
              </a:buClr>
              <a:buSzPts val="1100"/>
              <a:buFont typeface="Arial"/>
              <a:buNone/>
            </a:pPr>
            <a:r>
              <a:t/>
            </a:r>
            <a:endParaRPr sz="1800"/>
          </a:p>
          <a:p>
            <a:pPr indent="0" lvl="0" marL="0" rtl="0" algn="ctr">
              <a:spcBef>
                <a:spcPts val="0"/>
              </a:spcBef>
              <a:spcAft>
                <a:spcPts val="0"/>
              </a:spcAft>
              <a:buNone/>
            </a:pPr>
            <a:r>
              <a:rPr lang="nl" sz="4800">
                <a:solidFill>
                  <a:srgbClr val="FFFFFF"/>
                </a:solidFill>
                <a:latin typeface="Comfortaa"/>
                <a:ea typeface="Comfortaa"/>
                <a:cs typeface="Comfortaa"/>
                <a:sym typeface="Comfortaa"/>
              </a:rPr>
              <a:t>groep</a:t>
            </a:r>
            <a:r>
              <a:rPr lang="nl" sz="4800">
                <a:solidFill>
                  <a:srgbClr val="FFFFFF"/>
                </a:solidFill>
                <a:latin typeface="Comfortaa"/>
                <a:ea typeface="Comfortaa"/>
                <a:cs typeface="Comfortaa"/>
                <a:sym typeface="Comfortaa"/>
              </a:rPr>
              <a:t> 6</a:t>
            </a:r>
            <a:endParaRPr sz="1800">
              <a:solidFill>
                <a:srgbClr val="FFFFFF"/>
              </a:solidFill>
              <a:latin typeface="Comfortaa"/>
              <a:ea typeface="Comfortaa"/>
              <a:cs typeface="Comfortaa"/>
              <a:sym typeface="Comfortaa"/>
            </a:endParaRPr>
          </a:p>
        </p:txBody>
      </p:sp>
      <p:pic>
        <p:nvPicPr>
          <p:cNvPr id="55" name="Google Shape;55;p13"/>
          <p:cNvPicPr preferRelativeResize="0"/>
          <p:nvPr/>
        </p:nvPicPr>
        <p:blipFill>
          <a:blip r:embed="rId3">
            <a:alphaModFix/>
          </a:blip>
          <a:stretch>
            <a:fillRect/>
          </a:stretch>
        </p:blipFill>
        <p:spPr>
          <a:xfrm>
            <a:off x="257700" y="315402"/>
            <a:ext cx="2628376" cy="1553251"/>
          </a:xfrm>
          <a:prstGeom prst="rect">
            <a:avLst/>
          </a:prstGeom>
          <a:noFill/>
          <a:ln>
            <a:noFill/>
          </a:ln>
        </p:spPr>
      </p:pic>
      <p:pic>
        <p:nvPicPr>
          <p:cNvPr id="56" name="Google Shape;56;p13"/>
          <p:cNvPicPr preferRelativeResize="0"/>
          <p:nvPr/>
        </p:nvPicPr>
        <p:blipFill rotWithShape="1">
          <a:blip r:embed="rId4">
            <a:alphaModFix/>
          </a:blip>
          <a:srcRect b="0" l="626" r="0" t="0"/>
          <a:stretch/>
        </p:blipFill>
        <p:spPr>
          <a:xfrm>
            <a:off x="0" y="10157525"/>
            <a:ext cx="7560000" cy="571350"/>
          </a:xfrm>
          <a:prstGeom prst="rect">
            <a:avLst/>
          </a:prstGeom>
          <a:noFill/>
          <a:ln>
            <a:noFill/>
          </a:ln>
        </p:spPr>
      </p:pic>
      <p:sp>
        <p:nvSpPr>
          <p:cNvPr id="57" name="Google Shape;57;p13"/>
          <p:cNvSpPr txBox="1"/>
          <p:nvPr/>
        </p:nvSpPr>
        <p:spPr>
          <a:xfrm>
            <a:off x="241350" y="1685925"/>
            <a:ext cx="7077300" cy="456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lang="nl" sz="2400">
                <a:solidFill>
                  <a:srgbClr val="84D52D"/>
                </a:solidFill>
              </a:rPr>
              <a:t>…………………….</a:t>
            </a:r>
            <a:r>
              <a:rPr lang="nl" sz="2400">
                <a:solidFill>
                  <a:srgbClr val="84D52D"/>
                </a:solidFill>
              </a:rPr>
              <a:t>…….…….…….…….…….……...</a:t>
            </a:r>
            <a:endParaRPr sz="2400">
              <a:solidFill>
                <a:srgbClr val="84D52D"/>
              </a:solidFill>
            </a:endParaRPr>
          </a:p>
        </p:txBody>
      </p:sp>
      <p:sp>
        <p:nvSpPr>
          <p:cNvPr id="58" name="Google Shape;58;p13"/>
          <p:cNvSpPr txBox="1"/>
          <p:nvPr/>
        </p:nvSpPr>
        <p:spPr>
          <a:xfrm>
            <a:off x="393750" y="2142825"/>
            <a:ext cx="2006700" cy="786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Start van de dag</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Op maandag starten we met het vertellen van de belevenissen in het weekend. De andere dagen starten we met 15 minuten stillezen. De kinderen lezen uit boeken die op niveau in onze schoolbibliotheek staan.</a:t>
            </a:r>
            <a:endParaRPr sz="1100">
              <a:solidFill>
                <a:schemeClr val="dk1"/>
              </a:solidFill>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Verjaardag</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Een feestje in de klas is altijd</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leuk! Natuurlijk hoort daar een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lekkere traktatie bij (wij geven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de voorkeur aan iets gezonds).</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De kinderen mogen dezelfde</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traktatie ook trakteren bij</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de leerkrachten in de andere</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groepen. Graag even overleg-</a:t>
            </a:r>
            <a:endParaRPr sz="1100">
              <a:latin typeface="Calibri"/>
              <a:ea typeface="Calibri"/>
              <a:cs typeface="Calibri"/>
              <a:sym typeface="Calibri"/>
            </a:endParaRPr>
          </a:p>
          <a:p>
            <a:pPr indent="0" lvl="0" marL="0" rtl="0" algn="l">
              <a:spcBef>
                <a:spcPts val="0"/>
              </a:spcBef>
              <a:spcAft>
                <a:spcPts val="0"/>
              </a:spcAft>
              <a:buNone/>
            </a:pPr>
            <a:r>
              <a:rPr lang="nl" sz="1100">
                <a:latin typeface="Calibri"/>
                <a:ea typeface="Calibri"/>
                <a:cs typeface="Calibri"/>
                <a:sym typeface="Calibri"/>
              </a:rPr>
              <a:t>gen wanneer uw kind trakteert, zodat we daar rekening mee kunnen houden.</a:t>
            </a:r>
            <a:endParaRPr sz="1100">
              <a:latin typeface="Calibri"/>
              <a:ea typeface="Calibri"/>
              <a:cs typeface="Calibri"/>
              <a:sym typeface="Calibri"/>
            </a:endParaRPr>
          </a:p>
          <a:p>
            <a:pPr indent="0" lvl="0" marL="0" rtl="0" algn="l">
              <a:spcBef>
                <a:spcPts val="0"/>
              </a:spcBef>
              <a:spcAft>
                <a:spcPts val="0"/>
              </a:spcAft>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Zelfredzaamheid</a:t>
            </a:r>
            <a:endParaRPr b="1" sz="1100">
              <a:solidFill>
                <a:srgbClr val="84D52D"/>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Wij vinden het erg belangrijk, dat de kinderen zich tot zelfstandige personen ontwikkelen. Wij stimuleren daarom de zelfredzaamheid en verwachten van de kinderen dat ze al veel zelf kunnen.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Rapport</a:t>
            </a:r>
            <a:endParaRPr b="1" sz="1200">
              <a:solidFill>
                <a:srgbClr val="FF8700"/>
              </a:solidFill>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De kinderen krijgen 2 keer per jaar een rapport mee naar huis.</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Drie keer per jaar zijn er oudergesprekken. In september, februari en juli (deze laatste zijn op verzoek van ouders of leerkracht</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
        <p:nvSpPr>
          <p:cNvPr id="59" name="Google Shape;59;p13"/>
          <p:cNvSpPr txBox="1"/>
          <p:nvPr/>
        </p:nvSpPr>
        <p:spPr>
          <a:xfrm>
            <a:off x="2479000" y="2219125"/>
            <a:ext cx="4839600" cy="78621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None/>
            </a:pPr>
            <a:r>
              <a:rPr b="1" lang="nl">
                <a:solidFill>
                  <a:srgbClr val="FF0000"/>
                </a:solidFill>
                <a:latin typeface="Calibri"/>
                <a:ea typeface="Calibri"/>
                <a:cs typeface="Calibri"/>
                <a:sym typeface="Calibri"/>
              </a:rPr>
              <a:t>Deze methoden gebruiken we in de groep</a:t>
            </a:r>
            <a:endParaRPr b="1">
              <a:solidFill>
                <a:srgbClr val="FF0000"/>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Pluspunt</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Elke dag staat er een rekenles op het programma. We maken gebruik van de methode Pluspunt, deze methode houdt rekening met verschillende niveaus. In 3 weken behandelen we 1 blok, er zijn 12 blokken per jaar. Elk blok wordt afgesloten met een toets. In groep 6 leren de kinderen o.a. </a:t>
            </a:r>
            <a:endParaRPr sz="1100">
              <a:solidFill>
                <a:schemeClr val="dk1"/>
              </a:solidFill>
              <a:latin typeface="Calibri"/>
              <a:ea typeface="Calibri"/>
              <a:cs typeface="Calibri"/>
              <a:sym typeface="Calibri"/>
            </a:endParaRPr>
          </a:p>
          <a:p>
            <a:pPr indent="-298450" lvl="0" marL="457200" rtl="0" algn="l">
              <a:lnSpc>
                <a:spcPct val="115000"/>
              </a:lnSpc>
              <a:spcBef>
                <a:spcPts val="120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doortellen en terugtellen t/m 10.000 met sprongen van 10 en 100,</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getallen samenstellen en met werken met geldcontext,</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getallen tot 10.000 splitsen,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cijferend aftrekken en optellen,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informeel afronden op honderd- en tientallen,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analoog en digitaal klokkijken,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tafels en deeltafels,</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werken met verhoudingstabellen,</a:t>
            </a:r>
            <a:endParaRPr sz="1100">
              <a:solidFill>
                <a:schemeClr val="dk1"/>
              </a:solidFill>
              <a:latin typeface="Calibri"/>
              <a:ea typeface="Calibri"/>
              <a:cs typeface="Calibri"/>
              <a:sym typeface="Calibri"/>
            </a:endParaRPr>
          </a:p>
          <a:p>
            <a:pPr indent="-298450" lvl="0" marL="457200" rtl="0" algn="l">
              <a:lnSpc>
                <a:spcPct val="115000"/>
              </a:lnSpc>
              <a:spcBef>
                <a:spcPts val="0"/>
              </a:spcBef>
              <a:spcAft>
                <a:spcPts val="0"/>
              </a:spcAft>
              <a:buClr>
                <a:schemeClr val="dk1"/>
              </a:buClr>
              <a:buSzPts val="1100"/>
              <a:buFont typeface="Calibri"/>
              <a:buChar char="●"/>
            </a:pPr>
            <a:r>
              <a:rPr lang="nl" sz="1100">
                <a:solidFill>
                  <a:schemeClr val="dk1"/>
                </a:solidFill>
                <a:latin typeface="Calibri"/>
                <a:ea typeface="Calibri"/>
                <a:cs typeface="Calibri"/>
                <a:sym typeface="Calibri"/>
              </a:rPr>
              <a:t>rekenen met (eenvoudige) breuken</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Taal actief </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Het programma van deze methode bestaat uit een taal-, woordenschat  en spellinggedeelte. De methode is verdeeld in 8 thema’s van ongeveer 4 weken. In groep 6 komen de onderdelen taal verkennen, spreken en luisteren en schrijven ook aan bod. </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Estafette</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Deze methode gebruiken we voor het verder ontwikkelen van het technisch lezen. Hierbij werken we op 3 niveaus; risicolezer, methode gebonden lezer en de vlotte lezer. In groep 6 gaat het vooral om het verhogen van het tempo en het nauwkeurig blijven lezen, ook van bijv. leenwoorden</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Pennenstreken</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In groep 6 wordt het handschrift geoefend met deze methode. De kinderen leren vlot te schrijven waarbij netheid en tempo gecombineerd moeten worden.</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1200"/>
              </a:spcAft>
              <a:buNone/>
            </a:pPr>
            <a:r>
              <a:rPr b="1" lang="nl" sz="1100">
                <a:solidFill>
                  <a:srgbClr val="FC7208"/>
                </a:solidFill>
                <a:latin typeface="Calibri"/>
                <a:ea typeface="Calibri"/>
                <a:cs typeface="Calibri"/>
                <a:sym typeface="Calibri"/>
              </a:rPr>
              <a:t>Nieuwsbegrip</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Dit is een  </a:t>
            </a:r>
            <a:r>
              <a:rPr lang="nl" sz="1100">
                <a:solidFill>
                  <a:schemeClr val="dk1"/>
                </a:solidFill>
                <a:highlight>
                  <a:schemeClr val="lt1"/>
                </a:highlight>
                <a:latin typeface="Calibri"/>
                <a:ea typeface="Calibri"/>
                <a:cs typeface="Calibri"/>
                <a:sym typeface="Calibri"/>
              </a:rPr>
              <a:t>complete methode voor begrijpend lezen, aan de hand van onderwerpen uit het nieuws. Aan de teksten zijn leesbegrip- en woordenschatoefeningen gekoppeld, met als doel leerlingen actief en strategisch te leren begrijpend lezen.</a:t>
            </a:r>
            <a:endParaRPr sz="1100">
              <a:latin typeface="Calibri"/>
              <a:ea typeface="Calibri"/>
              <a:cs typeface="Calibri"/>
              <a:sym typeface="Calibri"/>
            </a:endParaRPr>
          </a:p>
        </p:txBody>
      </p:sp>
      <p:pic>
        <p:nvPicPr>
          <p:cNvPr id="60" name="Google Shape;60;p13"/>
          <p:cNvPicPr preferRelativeResize="0"/>
          <p:nvPr/>
        </p:nvPicPr>
        <p:blipFill>
          <a:blip r:embed="rId5">
            <a:alphaModFix/>
          </a:blip>
          <a:stretch>
            <a:fillRect/>
          </a:stretch>
        </p:blipFill>
        <p:spPr>
          <a:xfrm>
            <a:off x="5966100" y="4314825"/>
            <a:ext cx="720450" cy="12337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4" name="Shape 64"/>
        <p:cNvGrpSpPr/>
        <p:nvPr/>
      </p:nvGrpSpPr>
      <p:grpSpPr>
        <a:xfrm>
          <a:off x="0" y="0"/>
          <a:ext cx="0" cy="0"/>
          <a:chOff x="0" y="0"/>
          <a:chExt cx="0" cy="0"/>
        </a:xfrm>
      </p:grpSpPr>
      <p:pic>
        <p:nvPicPr>
          <p:cNvPr id="65" name="Google Shape;65;p14"/>
          <p:cNvPicPr preferRelativeResize="0"/>
          <p:nvPr/>
        </p:nvPicPr>
        <p:blipFill rotWithShape="1">
          <a:blip r:embed="rId3">
            <a:alphaModFix/>
          </a:blip>
          <a:srcRect b="0" l="626" r="0" t="0"/>
          <a:stretch/>
        </p:blipFill>
        <p:spPr>
          <a:xfrm>
            <a:off x="0" y="10120650"/>
            <a:ext cx="7560000" cy="571350"/>
          </a:xfrm>
          <a:prstGeom prst="rect">
            <a:avLst/>
          </a:prstGeom>
          <a:noFill/>
          <a:ln>
            <a:noFill/>
          </a:ln>
        </p:spPr>
      </p:pic>
      <p:sp>
        <p:nvSpPr>
          <p:cNvPr id="66" name="Google Shape;66;p14"/>
          <p:cNvSpPr txBox="1"/>
          <p:nvPr/>
        </p:nvSpPr>
        <p:spPr>
          <a:xfrm>
            <a:off x="393750" y="419025"/>
            <a:ext cx="2006700" cy="95859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spcBef>
                <a:spcPts val="0"/>
              </a:spcBef>
              <a:spcAft>
                <a:spcPts val="0"/>
              </a:spcAft>
              <a:buNone/>
            </a:pPr>
            <a:r>
              <a:rPr lang="nl" sz="1100">
                <a:solidFill>
                  <a:srgbClr val="84D52D"/>
                </a:solidFill>
                <a:latin typeface="Calibri"/>
                <a:ea typeface="Calibri"/>
                <a:cs typeface="Calibri"/>
                <a:sym typeface="Calibri"/>
              </a:rPr>
              <a:t>Weektaak</a:t>
            </a:r>
            <a:endParaRPr sz="1100">
              <a:solidFill>
                <a:srgbClr val="84D52D"/>
              </a:solidFill>
              <a:latin typeface="Calibri"/>
              <a:ea typeface="Calibri"/>
              <a:cs typeface="Calibri"/>
              <a:sym typeface="Calibri"/>
            </a:endParaRPr>
          </a:p>
          <a:p>
            <a:pPr indent="0" lvl="0" marL="0" rtl="0" algn="l">
              <a:spcBef>
                <a:spcPts val="0"/>
              </a:spcBef>
              <a:spcAft>
                <a:spcPts val="0"/>
              </a:spcAft>
              <a:buNone/>
            </a:pPr>
            <a:r>
              <a:rPr lang="nl" sz="1100">
                <a:latin typeface="Calibri"/>
                <a:ea typeface="Calibri"/>
                <a:cs typeface="Calibri"/>
                <a:sym typeface="Calibri"/>
              </a:rPr>
              <a:t>De kinderen werken met een weektaak. Deze is in 3 niveaus ingedeeld, zo werken de kinderen allemaal per vak op het niveau dat bij hen past. We leren de kinderen te plannen en zelfstandig te werken.</a:t>
            </a:r>
            <a:endParaRPr sz="1100">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a:t>
            </a:r>
            <a:endParaRPr sz="1100">
              <a:latin typeface="Calibri"/>
              <a:ea typeface="Calibri"/>
              <a:cs typeface="Calibri"/>
              <a:sym typeface="Calibri"/>
            </a:endParaRPr>
          </a:p>
          <a:p>
            <a:pPr indent="0" lvl="0" marL="0" rtl="0" algn="l">
              <a:lnSpc>
                <a:spcPct val="115000"/>
              </a:lnSpc>
              <a:spcBef>
                <a:spcPts val="0"/>
              </a:spcBef>
              <a:spcAft>
                <a:spcPts val="0"/>
              </a:spcAft>
              <a:buClr>
                <a:schemeClr val="dk1"/>
              </a:buClr>
              <a:buSzPts val="1100"/>
              <a:buFont typeface="Arial"/>
              <a:buNone/>
            </a:pPr>
            <a:r>
              <a:rPr b="1" lang="nl" sz="1100">
                <a:solidFill>
                  <a:srgbClr val="84D52D"/>
                </a:solidFill>
                <a:latin typeface="Calibri"/>
                <a:ea typeface="Calibri"/>
                <a:cs typeface="Calibri"/>
                <a:sym typeface="Calibri"/>
              </a:rPr>
              <a:t>Voorlezen </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Tijdens het eten en drinken om 10.00 uur lezen we voor . Dit niet alleen om rustig wat te eten en drinken, maar ook om de taalvaardigheid en het plezier in lezen te stimuleren, de woordenschat te vergroten en om de concentratie te oefenen. Het lezen en voorlezen is iets waar we door de hele school mee bezig zijn. </a:t>
            </a:r>
            <a:br>
              <a:rPr lang="nl" sz="1100">
                <a:solidFill>
                  <a:schemeClr val="dk1"/>
                </a:solidFill>
                <a:latin typeface="Calibri"/>
                <a:ea typeface="Calibri"/>
                <a:cs typeface="Calibri"/>
                <a:sym typeface="Calibri"/>
              </a:rPr>
            </a:br>
            <a:r>
              <a:rPr b="1" lang="nl" sz="1100">
                <a:solidFill>
                  <a:srgbClr val="84D52D"/>
                </a:solidFill>
                <a:latin typeface="Calibri"/>
                <a:ea typeface="Calibri"/>
                <a:cs typeface="Calibri"/>
                <a:sym typeface="Calibri"/>
              </a:rPr>
              <a:t>………………………………</a:t>
            </a:r>
            <a:br>
              <a:rPr lang="nl" sz="1100">
                <a:solidFill>
                  <a:schemeClr val="dk1"/>
                </a:solidFill>
                <a:latin typeface="Calibri"/>
                <a:ea typeface="Calibri"/>
                <a:cs typeface="Calibri"/>
                <a:sym typeface="Calibri"/>
              </a:rPr>
            </a:br>
            <a:r>
              <a:rPr b="1" lang="nl" sz="1100">
                <a:solidFill>
                  <a:srgbClr val="84D52D"/>
                </a:solidFill>
                <a:latin typeface="Calibri"/>
                <a:ea typeface="Calibri"/>
                <a:cs typeface="Calibri"/>
                <a:sym typeface="Calibri"/>
              </a:rPr>
              <a:t>Chromebook</a:t>
            </a:r>
            <a:br>
              <a:rPr b="1" lang="nl" sz="1100">
                <a:solidFill>
                  <a:srgbClr val="84D52D"/>
                </a:solidFill>
                <a:latin typeface="Calibri"/>
                <a:ea typeface="Calibri"/>
                <a:cs typeface="Calibri"/>
                <a:sym typeface="Calibri"/>
              </a:rPr>
            </a:br>
            <a:r>
              <a:rPr lang="nl" sz="1100">
                <a:solidFill>
                  <a:schemeClr val="dk1"/>
                </a:solidFill>
                <a:latin typeface="Calibri"/>
                <a:ea typeface="Calibri"/>
                <a:cs typeface="Calibri"/>
                <a:sym typeface="Calibri"/>
              </a:rPr>
              <a:t>We werken in onze groep met chromebooks. De leerlingen werken in een beveiligde COOL omgeving met een eigen account. We maken gebruik van methodegebonden software maar ook andere programma’s zoals BLOON, Rekentuin en Taalzee. Deze kunnen ook thuis geoefend worden. De kinderen leren in groep 6 ook om te gaan met Google programma’s waarbij er ook aandacht is voor mediawijsheid.</a:t>
            </a:r>
            <a:endParaRPr sz="1100">
              <a:solidFill>
                <a:schemeClr val="dk1"/>
              </a:solidFill>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a:p>
            <a:pPr indent="0" lvl="0" marL="0" rtl="0" algn="l">
              <a:spcBef>
                <a:spcPts val="0"/>
              </a:spcBef>
              <a:spcAft>
                <a:spcPts val="0"/>
              </a:spcAft>
              <a:buNone/>
            </a:pPr>
            <a:r>
              <a:t/>
            </a:r>
            <a:endParaRPr i="1" sz="1100">
              <a:latin typeface="Calibri"/>
              <a:ea typeface="Calibri"/>
              <a:cs typeface="Calibri"/>
              <a:sym typeface="Calibri"/>
            </a:endParaRPr>
          </a:p>
          <a:p>
            <a:pPr indent="0" lvl="0" marL="0" rtl="0" algn="l">
              <a:spcBef>
                <a:spcPts val="0"/>
              </a:spcBef>
              <a:spcAft>
                <a:spcPts val="0"/>
              </a:spcAft>
              <a:buNone/>
            </a:pPr>
            <a:r>
              <a:t/>
            </a:r>
            <a:endParaRPr sz="1100">
              <a:latin typeface="Calibri"/>
              <a:ea typeface="Calibri"/>
              <a:cs typeface="Calibri"/>
              <a:sym typeface="Calibri"/>
            </a:endParaRPr>
          </a:p>
        </p:txBody>
      </p:sp>
      <p:sp>
        <p:nvSpPr>
          <p:cNvPr id="67" name="Google Shape;67;p14"/>
          <p:cNvSpPr txBox="1"/>
          <p:nvPr/>
        </p:nvSpPr>
        <p:spPr>
          <a:xfrm>
            <a:off x="2479000" y="457200"/>
            <a:ext cx="4839600" cy="95859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rPr b="1" lang="nl" sz="1100">
                <a:solidFill>
                  <a:srgbClr val="FC7208"/>
                </a:solidFill>
                <a:latin typeface="Calibri"/>
                <a:ea typeface="Calibri"/>
                <a:cs typeface="Calibri"/>
                <a:sym typeface="Calibri"/>
              </a:rPr>
              <a:t>Vreedzame school</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Met het programma van De Vreedzame School leren de kinderen op een positieve manier met elkaar om te gaan en een actieve bijdrage te leveren aan een positieve (werk)sfeer in de groep. In elke groep komen dezelfde thema’s aan bod. Als onderdeel van De Vreedzame school hebben de kinderen 2 keer per jaar een kindgesprek met de leerkracht. Met deze gesprekken willen we het volgende bereiken: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*Verbeteren contact met het kind, band opbouwen/versterken.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*Kind echt zien.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*Eigen visie van het kind horen/oplossingen van het kind horen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*Meer informatie van het kind krijgen.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*Motivatie van het kind vergroten (eigenaar van eigen handelen).</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*Samen met het kind werken aan de ontwikkeling.</a:t>
            </a:r>
            <a:br>
              <a:rPr lang="nl" sz="1100">
                <a:solidFill>
                  <a:schemeClr val="dk1"/>
                </a:solidFill>
                <a:latin typeface="Calibri"/>
                <a:ea typeface="Calibri"/>
                <a:cs typeface="Calibri"/>
                <a:sym typeface="Calibri"/>
              </a:rPr>
            </a:br>
            <a:r>
              <a:rPr lang="nl" sz="1100">
                <a:solidFill>
                  <a:schemeClr val="dk1"/>
                </a:solidFill>
                <a:latin typeface="Calibri"/>
                <a:ea typeface="Calibri"/>
                <a:cs typeface="Calibri"/>
                <a:sym typeface="Calibri"/>
              </a:rPr>
              <a:t>Het doel wordt vastgelegd in een kindplan, deze krijgt het kind mee naar huis.</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Leskracht</a:t>
            </a:r>
            <a:br>
              <a:rPr b="1" lang="nl" sz="1100">
                <a:solidFill>
                  <a:srgbClr val="FC7208"/>
                </a:solidFill>
                <a:latin typeface="Calibri"/>
                <a:ea typeface="Calibri"/>
                <a:cs typeface="Calibri"/>
                <a:sym typeface="Calibri"/>
              </a:rPr>
            </a:br>
            <a:r>
              <a:rPr lang="nl" sz="1100">
                <a:solidFill>
                  <a:schemeClr val="dk1"/>
                </a:solidFill>
                <a:latin typeface="Calibri"/>
                <a:ea typeface="Calibri"/>
                <a:cs typeface="Calibri"/>
                <a:sym typeface="Calibri"/>
              </a:rPr>
              <a:t>Met deze methode werken we projectmatig aan de vakken aardrijkskunde, geschiedenis en natuuronderwijs. Binnen Leskracht zijn de 21-eeuwse vaardigheden erg belangrijk. De kinderen leren samenwerken, onderzoeksvragen stellen, presenteren en ICT vaardigheden door aan verschillende thema’s te werken.</a:t>
            </a: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rPr b="1" lang="nl" sz="1100">
                <a:solidFill>
                  <a:srgbClr val="FC7208"/>
                </a:solidFill>
                <a:latin typeface="Calibri"/>
                <a:ea typeface="Calibri"/>
                <a:cs typeface="Calibri"/>
                <a:sym typeface="Calibri"/>
              </a:rPr>
              <a:t>Gymnastiek</a:t>
            </a:r>
            <a:br>
              <a:rPr b="1" lang="nl" sz="1100">
                <a:solidFill>
                  <a:srgbClr val="FC7208"/>
                </a:solidFill>
                <a:latin typeface="Calibri"/>
                <a:ea typeface="Calibri"/>
                <a:cs typeface="Calibri"/>
                <a:sym typeface="Calibri"/>
              </a:rPr>
            </a:br>
            <a:r>
              <a:rPr lang="nl" sz="1100">
                <a:latin typeface="Calibri"/>
                <a:ea typeface="Calibri"/>
                <a:cs typeface="Calibri"/>
                <a:sym typeface="Calibri"/>
              </a:rPr>
              <a:t>Vanaf de start van het schooljaar tot aan de herfstvakantie gymmen we 1 keer per week buiten. Vanaf de herfstvakantie tot aan de meivakantie gymmen we in de gymzaal in Beusichem. Hier gaan we met de bus naar toe.</a:t>
            </a:r>
            <a:endParaRPr sz="1100">
              <a:latin typeface="Calibri"/>
              <a:ea typeface="Calibri"/>
              <a:cs typeface="Calibri"/>
              <a:sym typeface="Calibri"/>
            </a:endParaRPr>
          </a:p>
          <a:p>
            <a:pPr indent="0" lvl="0" marL="0" rtl="0" algn="l">
              <a:spcBef>
                <a:spcPts val="1200"/>
              </a:spcBef>
              <a:spcAft>
                <a:spcPts val="0"/>
              </a:spcAft>
              <a:buClr>
                <a:schemeClr val="dk1"/>
              </a:buClr>
              <a:buSzPts val="1100"/>
              <a:buFont typeface="Arial"/>
              <a:buNone/>
            </a:pPr>
            <a:r>
              <a:rPr b="1" lang="nl" sz="1100">
                <a:solidFill>
                  <a:srgbClr val="FC7208"/>
                </a:solidFill>
                <a:latin typeface="Calibri"/>
                <a:ea typeface="Calibri"/>
                <a:cs typeface="Calibri"/>
                <a:sym typeface="Calibri"/>
              </a:rPr>
              <a:t>Leerlingvolgsysteem</a:t>
            </a:r>
            <a:endParaRPr b="1" sz="1100">
              <a:solidFill>
                <a:srgbClr val="FC7208"/>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 </a:t>
            </a:r>
            <a:r>
              <a:rPr b="1" lang="nl" sz="1100">
                <a:solidFill>
                  <a:schemeClr val="dk1"/>
                </a:solidFill>
                <a:latin typeface="Calibri"/>
                <a:ea typeface="Calibri"/>
                <a:cs typeface="Calibri"/>
                <a:sym typeface="Calibri"/>
              </a:rPr>
              <a:t>Cito:</a:t>
            </a:r>
            <a:r>
              <a:rPr lang="nl" sz="1100">
                <a:solidFill>
                  <a:schemeClr val="dk1"/>
                </a:solidFill>
                <a:latin typeface="Calibri"/>
                <a:ea typeface="Calibri"/>
                <a:cs typeface="Calibri"/>
                <a:sym typeface="Calibri"/>
              </a:rPr>
              <a:t> Als uw kind in groep 6 zit toetsen wij uw kind 2 X per jaar. Deze toetsen nemen wij af in januari en juni. We toetsen dan op lezen, rekenen, spelling en begrijpend lezen. De resultaten bespreken we met uw kind en in een oudergesprek met de ouders. In het rapport geven we ook een uitdraai mee van de CITO resultaten.</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solidFill>
                  <a:schemeClr val="dk1"/>
                </a:solidFill>
                <a:latin typeface="Calibri"/>
                <a:ea typeface="Calibri"/>
                <a:cs typeface="Calibri"/>
                <a:sym typeface="Calibri"/>
              </a:rPr>
              <a:t>• </a:t>
            </a:r>
            <a:r>
              <a:rPr b="1" lang="nl" sz="1100">
                <a:solidFill>
                  <a:schemeClr val="dk1"/>
                </a:solidFill>
                <a:latin typeface="Calibri"/>
                <a:ea typeface="Calibri"/>
                <a:cs typeface="Calibri"/>
                <a:sym typeface="Calibri"/>
              </a:rPr>
              <a:t>ZIEN: </a:t>
            </a:r>
            <a:r>
              <a:rPr lang="nl" sz="1100">
                <a:solidFill>
                  <a:schemeClr val="dk1"/>
                </a:solidFill>
                <a:latin typeface="Calibri"/>
                <a:ea typeface="Calibri"/>
                <a:cs typeface="Calibri"/>
                <a:sym typeface="Calibri"/>
              </a:rPr>
              <a:t>Dit is een vragenlijst die leerkrachten en leerlingen invullen om de sociaal- emotionele ontwikkeling te volgen. 2x per jaar vullen we lijsten in over de ontwikkelingen van uw kind. Deze lijsten maken deel uit van het dossier van uw kind tot en met groep 8. Deze lijsten kunnen ook met u worden besproken in de voortgangsgesprekken. In de kindgesprekken bespreken we de resultaten met de kinderen.</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t/>
            </a:r>
            <a:endParaRPr sz="1100">
              <a:solidFill>
                <a:schemeClr val="dk1"/>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b="1" lang="nl" sz="1100">
                <a:solidFill>
                  <a:srgbClr val="FC7208"/>
                </a:solidFill>
                <a:latin typeface="Calibri"/>
                <a:ea typeface="Calibri"/>
                <a:cs typeface="Calibri"/>
                <a:sym typeface="Calibri"/>
              </a:rPr>
              <a:t>Natuurlijk! De Klepper.</a:t>
            </a:r>
            <a:endParaRPr b="1" sz="1100">
              <a:solidFill>
                <a:srgbClr val="FC7208"/>
              </a:solidFill>
              <a:latin typeface="Calibri"/>
              <a:ea typeface="Calibri"/>
              <a:cs typeface="Calibri"/>
              <a:sym typeface="Calibri"/>
            </a:endParaRPr>
          </a:p>
          <a:p>
            <a:pPr indent="0" lvl="0" marL="0" rtl="0" algn="l">
              <a:spcBef>
                <a:spcPts val="0"/>
              </a:spcBef>
              <a:spcAft>
                <a:spcPts val="0"/>
              </a:spcAft>
              <a:buClr>
                <a:schemeClr val="dk1"/>
              </a:buClr>
              <a:buSzPts val="1100"/>
              <a:buFont typeface="Arial"/>
              <a:buNone/>
            </a:pPr>
            <a:r>
              <a:rPr lang="nl" sz="1100">
                <a:latin typeface="Calibri"/>
                <a:ea typeface="Calibri"/>
                <a:cs typeface="Calibri"/>
                <a:sym typeface="Calibri"/>
              </a:rPr>
              <a:t>Onze visie dragen we uit door aandacht te geven aan gezond gedrag en duurzaamheid. Zo stimuleren we gezond eten (met fruit of een gezonde boterham). We plannen excursies en buitenlessen om aandacht te geven aan de natuur.  De kinderen van groep 6 helpen mee in het onderhoud van en de verkoop van de opbrengst van de schooltuin. In het voor- en najaar wordt er elke week over de schooltuin uitleg gegeven en in toerbeurt werken de kinderen  in de tuin.</a:t>
            </a:r>
            <a:endParaRPr sz="1100">
              <a:latin typeface="Calibri"/>
              <a:ea typeface="Calibri"/>
              <a:cs typeface="Calibri"/>
              <a:sym typeface="Calibri"/>
            </a:endParaRPr>
          </a:p>
          <a:p>
            <a:pPr indent="0" lvl="0" marL="0" rtl="0" algn="l">
              <a:lnSpc>
                <a:spcPct val="115000"/>
              </a:lnSpc>
              <a:spcBef>
                <a:spcPts val="0"/>
              </a:spcBef>
              <a:spcAft>
                <a:spcPts val="0"/>
              </a:spcAft>
              <a:buNone/>
            </a:pPr>
            <a:r>
              <a:rPr b="1" lang="nl" sz="1100">
                <a:solidFill>
                  <a:srgbClr val="84D52D"/>
                </a:solidFill>
                <a:latin typeface="Calibri"/>
                <a:ea typeface="Calibri"/>
                <a:cs typeface="Calibri"/>
                <a:sym typeface="Calibri"/>
              </a:rPr>
              <a:t>……………………………………………………………………………………..</a:t>
            </a:r>
            <a:br>
              <a:rPr lang="nl" sz="1100">
                <a:solidFill>
                  <a:schemeClr val="dk1"/>
                </a:solidFill>
                <a:latin typeface="Calibri"/>
                <a:ea typeface="Calibri"/>
                <a:cs typeface="Calibri"/>
                <a:sym typeface="Calibri"/>
              </a:rPr>
            </a:br>
            <a:endParaRPr sz="1100">
              <a:solidFill>
                <a:schemeClr val="dk1"/>
              </a:solidFill>
              <a:latin typeface="Calibri"/>
              <a:ea typeface="Calibri"/>
              <a:cs typeface="Calibri"/>
              <a:sym typeface="Calibri"/>
            </a:endParaRPr>
          </a:p>
          <a:p>
            <a:pPr indent="0" lvl="0" marL="0" rtl="0" algn="l">
              <a:lnSpc>
                <a:spcPct val="115000"/>
              </a:lnSpc>
              <a:spcBef>
                <a:spcPts val="1200"/>
              </a:spcBef>
              <a:spcAft>
                <a:spcPts val="0"/>
              </a:spcAft>
              <a:buNone/>
            </a:pPr>
            <a:r>
              <a:t/>
            </a:r>
            <a:endParaRPr b="1">
              <a:solidFill>
                <a:srgbClr val="FF0000"/>
              </a:solidFill>
              <a:latin typeface="Calibri"/>
              <a:ea typeface="Calibri"/>
              <a:cs typeface="Calibri"/>
              <a:sym typeface="Calibri"/>
            </a:endParaRPr>
          </a:p>
          <a:p>
            <a:pPr indent="0" lvl="0" marL="0" rtl="0" algn="l">
              <a:spcBef>
                <a:spcPts val="1200"/>
              </a:spcBef>
              <a:spcAft>
                <a:spcPts val="0"/>
              </a:spcAft>
              <a:buNone/>
            </a:pPr>
            <a:r>
              <a:t/>
            </a:r>
            <a:endParaRPr sz="1100">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