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Comfortaa"/>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omfortaa-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forta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13"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13"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49a0a259df_0_24:notes"/>
          <p:cNvSpPr/>
          <p:nvPr>
            <p:ph idx="2" type="sldImg"/>
          </p:nvPr>
        </p:nvSpPr>
        <p:spPr>
          <a:xfrm>
            <a:off x="2217013"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9a0a259d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600"/>
          </a:xfrm>
          <a:prstGeom prst="rect">
            <a:avLst/>
          </a:prstGeom>
        </p:spPr>
        <p:txBody>
          <a:bodyPr anchorCtr="0" anchor="b" bIns="116050" lIns="116050" spcFirstLastPara="1" rIns="116050" wrap="square" tIns="116050"/>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116050" lIns="116050" spcFirstLastPara="1" rIns="116050" wrap="square" tIns="116050"/>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2" name="Google Shape;12;p2"/>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116050" lIns="116050" spcFirstLastPara="1" rIns="116050" wrap="square" tIns="116050"/>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116050" lIns="116050" spcFirstLastPara="1" rIns="116050" wrap="square" tIns="116050"/>
          <a:lstStyle>
            <a:lvl1pPr indent="-374650" lvl="0" marL="457200" algn="ctr">
              <a:spcBef>
                <a:spcPts val="0"/>
              </a:spcBef>
              <a:spcAft>
                <a:spcPts val="0"/>
              </a:spcAft>
              <a:buSzPts val="2300"/>
              <a:buChar char="●"/>
              <a:defRPr/>
            </a:lvl1pPr>
            <a:lvl2pPr indent="-342900" lvl="1" marL="914400" algn="ctr">
              <a:spcBef>
                <a:spcPts val="2000"/>
              </a:spcBef>
              <a:spcAft>
                <a:spcPts val="0"/>
              </a:spcAft>
              <a:buSzPts val="1800"/>
              <a:buChar char="○"/>
              <a:defRPr/>
            </a:lvl2pPr>
            <a:lvl3pPr indent="-342900" lvl="2" marL="1371600" algn="ctr">
              <a:spcBef>
                <a:spcPts val="2000"/>
              </a:spcBef>
              <a:spcAft>
                <a:spcPts val="0"/>
              </a:spcAft>
              <a:buSzPts val="1800"/>
              <a:buChar char="■"/>
              <a:defRPr/>
            </a:lvl3pPr>
            <a:lvl4pPr indent="-342900" lvl="3" marL="1828800" algn="ctr">
              <a:spcBef>
                <a:spcPts val="2000"/>
              </a:spcBef>
              <a:spcAft>
                <a:spcPts val="0"/>
              </a:spcAft>
              <a:buSzPts val="1800"/>
              <a:buChar char="●"/>
              <a:defRPr/>
            </a:lvl4pPr>
            <a:lvl5pPr indent="-342900" lvl="4" marL="2286000" algn="ctr">
              <a:spcBef>
                <a:spcPts val="2000"/>
              </a:spcBef>
              <a:spcAft>
                <a:spcPts val="0"/>
              </a:spcAft>
              <a:buSzPts val="1800"/>
              <a:buChar char="○"/>
              <a:defRPr/>
            </a:lvl5pPr>
            <a:lvl6pPr indent="-342900" lvl="5" marL="2743200" algn="ctr">
              <a:spcBef>
                <a:spcPts val="2000"/>
              </a:spcBef>
              <a:spcAft>
                <a:spcPts val="0"/>
              </a:spcAft>
              <a:buSzPts val="1800"/>
              <a:buChar char="■"/>
              <a:defRPr/>
            </a:lvl6pPr>
            <a:lvl7pPr indent="-342900" lvl="6" marL="3200400" algn="ctr">
              <a:spcBef>
                <a:spcPts val="2000"/>
              </a:spcBef>
              <a:spcAft>
                <a:spcPts val="0"/>
              </a:spcAft>
              <a:buSzPts val="1800"/>
              <a:buChar char="●"/>
              <a:defRPr/>
            </a:lvl7pPr>
            <a:lvl8pPr indent="-342900" lvl="7" marL="3657600" algn="ctr">
              <a:spcBef>
                <a:spcPts val="2000"/>
              </a:spcBef>
              <a:spcAft>
                <a:spcPts val="0"/>
              </a:spcAft>
              <a:buSzPts val="1800"/>
              <a:buChar char="○"/>
              <a:defRPr/>
            </a:lvl8pPr>
            <a:lvl9pPr indent="-342900" lvl="8" marL="4114800" algn="ctr">
              <a:spcBef>
                <a:spcPts val="2000"/>
              </a:spcBef>
              <a:spcAft>
                <a:spcPts val="2000"/>
              </a:spcAft>
              <a:buSzPts val="1800"/>
              <a:buChar char="■"/>
              <a:defRPr/>
            </a:lvl9pPr>
          </a:lstStyle>
          <a:p/>
        </p:txBody>
      </p:sp>
      <p:sp>
        <p:nvSpPr>
          <p:cNvPr id="47" name="Google Shape;47;p11"/>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116050" lIns="116050" spcFirstLastPara="1" rIns="116050" wrap="square" tIns="116050"/>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p:txBody>
      </p:sp>
      <p:sp>
        <p:nvSpPr>
          <p:cNvPr id="15" name="Google Shape;15;p3"/>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116050" lIns="116050" spcFirstLastPara="1" rIns="116050" wrap="square" tIns="11605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 name="Google Shape;18;p4"/>
          <p:cNvSpPr txBox="1"/>
          <p:nvPr>
            <p:ph idx="1" type="body"/>
          </p:nvPr>
        </p:nvSpPr>
        <p:spPr>
          <a:xfrm>
            <a:off x="257705" y="2395696"/>
            <a:ext cx="7044600" cy="7101600"/>
          </a:xfrm>
          <a:prstGeom prst="rect">
            <a:avLst/>
          </a:prstGeom>
        </p:spPr>
        <p:txBody>
          <a:bodyPr anchorCtr="0" anchor="t" bIns="116050" lIns="116050" spcFirstLastPara="1" rIns="116050" wrap="square" tIns="116050"/>
          <a:lstStyle>
            <a:lvl1pPr indent="-374650" lvl="0" marL="457200">
              <a:spcBef>
                <a:spcPts val="0"/>
              </a:spcBef>
              <a:spcAft>
                <a:spcPts val="0"/>
              </a:spcAft>
              <a:buSzPts val="2300"/>
              <a:buChar char="●"/>
              <a:defRPr/>
            </a:lvl1pPr>
            <a:lvl2pPr indent="-342900" lvl="1" marL="914400">
              <a:spcBef>
                <a:spcPts val="2000"/>
              </a:spcBef>
              <a:spcAft>
                <a:spcPts val="0"/>
              </a:spcAft>
              <a:buSzPts val="1800"/>
              <a:buChar char="○"/>
              <a:defRPr/>
            </a:lvl2pPr>
            <a:lvl3pPr indent="-342900" lvl="2" marL="1371600">
              <a:spcBef>
                <a:spcPts val="2000"/>
              </a:spcBef>
              <a:spcAft>
                <a:spcPts val="0"/>
              </a:spcAft>
              <a:buSzPts val="1800"/>
              <a:buChar char="■"/>
              <a:defRPr/>
            </a:lvl3pPr>
            <a:lvl4pPr indent="-342900" lvl="3" marL="1828800">
              <a:spcBef>
                <a:spcPts val="2000"/>
              </a:spcBef>
              <a:spcAft>
                <a:spcPts val="0"/>
              </a:spcAft>
              <a:buSzPts val="1800"/>
              <a:buChar char="●"/>
              <a:defRPr/>
            </a:lvl4pPr>
            <a:lvl5pPr indent="-342900" lvl="4" marL="2286000">
              <a:spcBef>
                <a:spcPts val="2000"/>
              </a:spcBef>
              <a:spcAft>
                <a:spcPts val="0"/>
              </a:spcAft>
              <a:buSzPts val="1800"/>
              <a:buChar char="○"/>
              <a:defRPr/>
            </a:lvl5pPr>
            <a:lvl6pPr indent="-342900" lvl="5" marL="2743200">
              <a:spcBef>
                <a:spcPts val="2000"/>
              </a:spcBef>
              <a:spcAft>
                <a:spcPts val="0"/>
              </a:spcAft>
              <a:buSzPts val="1800"/>
              <a:buChar char="■"/>
              <a:defRPr/>
            </a:lvl6pPr>
            <a:lvl7pPr indent="-342900" lvl="6" marL="3200400">
              <a:spcBef>
                <a:spcPts val="2000"/>
              </a:spcBef>
              <a:spcAft>
                <a:spcPts val="0"/>
              </a:spcAft>
              <a:buSzPts val="1800"/>
              <a:buChar char="●"/>
              <a:defRPr/>
            </a:lvl7pPr>
            <a:lvl8pPr indent="-342900" lvl="7" marL="3657600">
              <a:spcBef>
                <a:spcPts val="2000"/>
              </a:spcBef>
              <a:spcAft>
                <a:spcPts val="0"/>
              </a:spcAft>
              <a:buSzPts val="1800"/>
              <a:buChar char="○"/>
              <a:defRPr/>
            </a:lvl8pPr>
            <a:lvl9pPr indent="-342900" lvl="8" marL="4114800">
              <a:spcBef>
                <a:spcPts val="2000"/>
              </a:spcBef>
              <a:spcAft>
                <a:spcPts val="2000"/>
              </a:spcAft>
              <a:buSzPts val="1800"/>
              <a:buChar char="■"/>
              <a:defRPr/>
            </a:lvl9pPr>
          </a:lstStyle>
          <a:p/>
        </p:txBody>
      </p:sp>
      <p:sp>
        <p:nvSpPr>
          <p:cNvPr id="19" name="Google Shape;19;p4"/>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116050" lIns="116050" spcFirstLastPara="1" rIns="116050" wrap="square" tIns="11605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2" name="Google Shape;22;p5"/>
          <p:cNvSpPr txBox="1"/>
          <p:nvPr>
            <p:ph idx="1" type="body"/>
          </p:nvPr>
        </p:nvSpPr>
        <p:spPr>
          <a:xfrm>
            <a:off x="257705" y="2395696"/>
            <a:ext cx="3307200" cy="7101600"/>
          </a:xfrm>
          <a:prstGeom prst="rect">
            <a:avLst/>
          </a:prstGeom>
        </p:spPr>
        <p:txBody>
          <a:bodyPr anchorCtr="0" anchor="t" bIns="116050" lIns="116050" spcFirstLastPara="1" rIns="116050" wrap="square" tIns="116050"/>
          <a:lstStyle>
            <a:lvl1pPr indent="-342900" lvl="0" marL="457200">
              <a:spcBef>
                <a:spcPts val="0"/>
              </a:spcBef>
              <a:spcAft>
                <a:spcPts val="0"/>
              </a:spcAft>
              <a:buSzPts val="1800"/>
              <a:buChar char="●"/>
              <a:defRPr sz="18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3995291" y="2395696"/>
            <a:ext cx="3307200" cy="7101600"/>
          </a:xfrm>
          <a:prstGeom prst="rect">
            <a:avLst/>
          </a:prstGeom>
        </p:spPr>
        <p:txBody>
          <a:bodyPr anchorCtr="0" anchor="t" bIns="116050" lIns="116050" spcFirstLastPara="1" rIns="116050" wrap="square" tIns="116050"/>
          <a:lstStyle>
            <a:lvl1pPr indent="-342900" lvl="0" marL="457200">
              <a:spcBef>
                <a:spcPts val="0"/>
              </a:spcBef>
              <a:spcAft>
                <a:spcPts val="0"/>
              </a:spcAft>
              <a:buSzPts val="1800"/>
              <a:buChar char="●"/>
              <a:defRPr sz="18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116050" lIns="116050" spcFirstLastPara="1" rIns="116050" wrap="square" tIns="11605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116050" lIns="116050" spcFirstLastPara="1" rIns="116050" wrap="square" tIns="11605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116050" lIns="116050" spcFirstLastPara="1" rIns="116050" wrap="square" tIns="116050"/>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500"/>
          </a:xfrm>
          <a:prstGeom prst="rect">
            <a:avLst/>
          </a:prstGeom>
        </p:spPr>
        <p:txBody>
          <a:bodyPr anchorCtr="0" anchor="ctr" bIns="116050" lIns="116050" spcFirstLastPara="1" rIns="116050" wrap="square" tIns="116050"/>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p:txBody>
      </p:sp>
      <p:sp>
        <p:nvSpPr>
          <p:cNvPr id="34" name="Google Shape;34;p8"/>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116050" lIns="116050" spcFirstLastPara="1" rIns="116050" wrap="square" tIns="116050"/>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116050" lIns="116050" spcFirstLastPara="1" rIns="116050" wrap="square" tIns="116050"/>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39" name="Google Shape;39;p9"/>
          <p:cNvSpPr txBox="1"/>
          <p:nvPr>
            <p:ph idx="2" type="body"/>
          </p:nvPr>
        </p:nvSpPr>
        <p:spPr>
          <a:xfrm>
            <a:off x="4083839" y="1505164"/>
            <a:ext cx="3172500" cy="7681200"/>
          </a:xfrm>
          <a:prstGeom prst="rect">
            <a:avLst/>
          </a:prstGeom>
        </p:spPr>
        <p:txBody>
          <a:bodyPr anchorCtr="0" anchor="ctr" bIns="116050" lIns="116050" spcFirstLastPara="1" rIns="116050" wrap="square" tIns="116050"/>
          <a:lstStyle>
            <a:lvl1pPr indent="-374650" lvl="0" marL="457200">
              <a:spcBef>
                <a:spcPts val="0"/>
              </a:spcBef>
              <a:spcAft>
                <a:spcPts val="0"/>
              </a:spcAft>
              <a:buSzPts val="2300"/>
              <a:buChar char="●"/>
              <a:defRPr/>
            </a:lvl1pPr>
            <a:lvl2pPr indent="-342900" lvl="1" marL="914400">
              <a:spcBef>
                <a:spcPts val="2000"/>
              </a:spcBef>
              <a:spcAft>
                <a:spcPts val="0"/>
              </a:spcAft>
              <a:buSzPts val="1800"/>
              <a:buChar char="○"/>
              <a:defRPr/>
            </a:lvl2pPr>
            <a:lvl3pPr indent="-342900" lvl="2" marL="1371600">
              <a:spcBef>
                <a:spcPts val="2000"/>
              </a:spcBef>
              <a:spcAft>
                <a:spcPts val="0"/>
              </a:spcAft>
              <a:buSzPts val="1800"/>
              <a:buChar char="■"/>
              <a:defRPr/>
            </a:lvl3pPr>
            <a:lvl4pPr indent="-342900" lvl="3" marL="1828800">
              <a:spcBef>
                <a:spcPts val="2000"/>
              </a:spcBef>
              <a:spcAft>
                <a:spcPts val="0"/>
              </a:spcAft>
              <a:buSzPts val="1800"/>
              <a:buChar char="●"/>
              <a:defRPr/>
            </a:lvl4pPr>
            <a:lvl5pPr indent="-342900" lvl="4" marL="2286000">
              <a:spcBef>
                <a:spcPts val="2000"/>
              </a:spcBef>
              <a:spcAft>
                <a:spcPts val="0"/>
              </a:spcAft>
              <a:buSzPts val="1800"/>
              <a:buChar char="○"/>
              <a:defRPr/>
            </a:lvl5pPr>
            <a:lvl6pPr indent="-342900" lvl="5" marL="2743200">
              <a:spcBef>
                <a:spcPts val="2000"/>
              </a:spcBef>
              <a:spcAft>
                <a:spcPts val="0"/>
              </a:spcAft>
              <a:buSzPts val="1800"/>
              <a:buChar char="■"/>
              <a:defRPr/>
            </a:lvl6pPr>
            <a:lvl7pPr indent="-342900" lvl="6" marL="3200400">
              <a:spcBef>
                <a:spcPts val="2000"/>
              </a:spcBef>
              <a:spcAft>
                <a:spcPts val="0"/>
              </a:spcAft>
              <a:buSzPts val="1800"/>
              <a:buChar char="●"/>
              <a:defRPr/>
            </a:lvl7pPr>
            <a:lvl8pPr indent="-342900" lvl="7" marL="3657600">
              <a:spcBef>
                <a:spcPts val="2000"/>
              </a:spcBef>
              <a:spcAft>
                <a:spcPts val="0"/>
              </a:spcAft>
              <a:buSzPts val="1800"/>
              <a:buChar char="○"/>
              <a:defRPr/>
            </a:lvl8pPr>
            <a:lvl9pPr indent="-342900" lvl="8" marL="4114800">
              <a:spcBef>
                <a:spcPts val="2000"/>
              </a:spcBef>
              <a:spcAft>
                <a:spcPts val="2000"/>
              </a:spcAft>
              <a:buSzPts val="1800"/>
              <a:buChar char="■"/>
              <a:defRPr/>
            </a:lvl9pPr>
          </a:lstStyle>
          <a:p/>
        </p:txBody>
      </p:sp>
      <p:sp>
        <p:nvSpPr>
          <p:cNvPr id="40" name="Google Shape;40;p9"/>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116050" lIns="116050" spcFirstLastPara="1" rIns="116050" wrap="square" tIns="116050"/>
          <a:lstStyle>
            <a:lvl1pPr indent="-228600" lvl="0" marL="457200">
              <a:lnSpc>
                <a:spcPct val="100000"/>
              </a:lnSpc>
              <a:spcBef>
                <a:spcPts val="0"/>
              </a:spcBef>
              <a:spcAft>
                <a:spcPts val="0"/>
              </a:spcAft>
              <a:buSzPts val="2300"/>
              <a:buNone/>
              <a:defRPr/>
            </a:lvl1pPr>
          </a:lstStyle>
          <a:p/>
        </p:txBody>
      </p:sp>
      <p:sp>
        <p:nvSpPr>
          <p:cNvPr id="43" name="Google Shape;43;p10"/>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116050" lIns="116050" spcFirstLastPara="1" rIns="116050" wrap="square" tIns="116050"/>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p:txBody>
      </p:sp>
      <p:sp>
        <p:nvSpPr>
          <p:cNvPr id="7" name="Google Shape;7;p1"/>
          <p:cNvSpPr txBox="1"/>
          <p:nvPr>
            <p:ph idx="1" type="body"/>
          </p:nvPr>
        </p:nvSpPr>
        <p:spPr>
          <a:xfrm>
            <a:off x="257705" y="2395696"/>
            <a:ext cx="7044600" cy="7101600"/>
          </a:xfrm>
          <a:prstGeom prst="rect">
            <a:avLst/>
          </a:prstGeom>
          <a:noFill/>
          <a:ln>
            <a:noFill/>
          </a:ln>
        </p:spPr>
        <p:txBody>
          <a:bodyPr anchorCtr="0" anchor="t" bIns="116050" lIns="116050" spcFirstLastPara="1" rIns="116050" wrap="square" tIns="116050"/>
          <a:lstStyle>
            <a:lvl1pPr indent="-374650" lvl="0" marL="457200">
              <a:lnSpc>
                <a:spcPct val="115000"/>
              </a:lnSpc>
              <a:spcBef>
                <a:spcPts val="0"/>
              </a:spcBef>
              <a:spcAft>
                <a:spcPts val="0"/>
              </a:spcAft>
              <a:buClr>
                <a:schemeClr val="dk2"/>
              </a:buClr>
              <a:buSzPts val="2300"/>
              <a:buChar char="●"/>
              <a:defRPr sz="2300">
                <a:solidFill>
                  <a:schemeClr val="dk2"/>
                </a:solidFill>
              </a:defRPr>
            </a:lvl1pPr>
            <a:lvl2pPr indent="-342900" lvl="1" marL="914400">
              <a:lnSpc>
                <a:spcPct val="115000"/>
              </a:lnSpc>
              <a:spcBef>
                <a:spcPts val="2000"/>
              </a:spcBef>
              <a:spcAft>
                <a:spcPts val="0"/>
              </a:spcAft>
              <a:buClr>
                <a:schemeClr val="dk2"/>
              </a:buClr>
              <a:buSzPts val="1800"/>
              <a:buChar char="○"/>
              <a:defRPr sz="1800">
                <a:solidFill>
                  <a:schemeClr val="dk2"/>
                </a:solidFill>
              </a:defRPr>
            </a:lvl2pPr>
            <a:lvl3pPr indent="-342900" lvl="2" marL="1371600">
              <a:lnSpc>
                <a:spcPct val="115000"/>
              </a:lnSpc>
              <a:spcBef>
                <a:spcPts val="2000"/>
              </a:spcBef>
              <a:spcAft>
                <a:spcPts val="0"/>
              </a:spcAft>
              <a:buClr>
                <a:schemeClr val="dk2"/>
              </a:buClr>
              <a:buSzPts val="1800"/>
              <a:buChar char="■"/>
              <a:defRPr sz="1800">
                <a:solidFill>
                  <a:schemeClr val="dk2"/>
                </a:solidFill>
              </a:defRPr>
            </a:lvl3pPr>
            <a:lvl4pPr indent="-342900" lvl="3" marL="1828800">
              <a:lnSpc>
                <a:spcPct val="115000"/>
              </a:lnSpc>
              <a:spcBef>
                <a:spcPts val="2000"/>
              </a:spcBef>
              <a:spcAft>
                <a:spcPts val="0"/>
              </a:spcAft>
              <a:buClr>
                <a:schemeClr val="dk2"/>
              </a:buClr>
              <a:buSzPts val="1800"/>
              <a:buChar char="●"/>
              <a:defRPr sz="1800">
                <a:solidFill>
                  <a:schemeClr val="dk2"/>
                </a:solidFill>
              </a:defRPr>
            </a:lvl4pPr>
            <a:lvl5pPr indent="-342900" lvl="4" marL="2286000">
              <a:lnSpc>
                <a:spcPct val="115000"/>
              </a:lnSpc>
              <a:spcBef>
                <a:spcPts val="2000"/>
              </a:spcBef>
              <a:spcAft>
                <a:spcPts val="0"/>
              </a:spcAft>
              <a:buClr>
                <a:schemeClr val="dk2"/>
              </a:buClr>
              <a:buSzPts val="1800"/>
              <a:buChar char="○"/>
              <a:defRPr sz="1800">
                <a:solidFill>
                  <a:schemeClr val="dk2"/>
                </a:solidFill>
              </a:defRPr>
            </a:lvl5pPr>
            <a:lvl6pPr indent="-342900" lvl="5" marL="2743200">
              <a:lnSpc>
                <a:spcPct val="115000"/>
              </a:lnSpc>
              <a:spcBef>
                <a:spcPts val="2000"/>
              </a:spcBef>
              <a:spcAft>
                <a:spcPts val="0"/>
              </a:spcAft>
              <a:buClr>
                <a:schemeClr val="dk2"/>
              </a:buClr>
              <a:buSzPts val="1800"/>
              <a:buChar char="■"/>
              <a:defRPr sz="1800">
                <a:solidFill>
                  <a:schemeClr val="dk2"/>
                </a:solidFill>
              </a:defRPr>
            </a:lvl6pPr>
            <a:lvl7pPr indent="-342900" lvl="6" marL="3200400">
              <a:lnSpc>
                <a:spcPct val="115000"/>
              </a:lnSpc>
              <a:spcBef>
                <a:spcPts val="2000"/>
              </a:spcBef>
              <a:spcAft>
                <a:spcPts val="0"/>
              </a:spcAft>
              <a:buClr>
                <a:schemeClr val="dk2"/>
              </a:buClr>
              <a:buSzPts val="1800"/>
              <a:buChar char="●"/>
              <a:defRPr sz="1800">
                <a:solidFill>
                  <a:schemeClr val="dk2"/>
                </a:solidFill>
              </a:defRPr>
            </a:lvl7pPr>
            <a:lvl8pPr indent="-342900" lvl="7" marL="3657600">
              <a:lnSpc>
                <a:spcPct val="115000"/>
              </a:lnSpc>
              <a:spcBef>
                <a:spcPts val="2000"/>
              </a:spcBef>
              <a:spcAft>
                <a:spcPts val="0"/>
              </a:spcAft>
              <a:buClr>
                <a:schemeClr val="dk2"/>
              </a:buClr>
              <a:buSzPts val="1800"/>
              <a:buChar char="○"/>
              <a:defRPr sz="1800">
                <a:solidFill>
                  <a:schemeClr val="dk2"/>
                </a:solidFill>
              </a:defRPr>
            </a:lvl8pPr>
            <a:lvl9pPr indent="-342900" lvl="8" marL="4114800">
              <a:lnSpc>
                <a:spcPct val="115000"/>
              </a:lnSpc>
              <a:spcBef>
                <a:spcPts val="2000"/>
              </a:spcBef>
              <a:spcAft>
                <a:spcPts val="2000"/>
              </a:spcAft>
              <a:buClr>
                <a:schemeClr val="dk2"/>
              </a:buClr>
              <a:buSzPts val="1800"/>
              <a:buChar char="■"/>
              <a:defRPr sz="1800">
                <a:solidFill>
                  <a:schemeClr val="dk2"/>
                </a:solidFill>
              </a:defRPr>
            </a:lvl9pPr>
          </a:lstStyle>
          <a:p/>
        </p:txBody>
      </p:sp>
      <p:sp>
        <p:nvSpPr>
          <p:cNvPr id="8" name="Google Shape;8;p1"/>
          <p:cNvSpPr txBox="1"/>
          <p:nvPr>
            <p:ph idx="12" type="sldNum"/>
          </p:nvPr>
        </p:nvSpPr>
        <p:spPr>
          <a:xfrm>
            <a:off x="7004788" y="9693616"/>
            <a:ext cx="453900" cy="818100"/>
          </a:xfrm>
          <a:prstGeom prst="rect">
            <a:avLst/>
          </a:prstGeom>
          <a:noFill/>
          <a:ln>
            <a:noFill/>
          </a:ln>
        </p:spPr>
        <p:txBody>
          <a:bodyPr anchorCtr="0" anchor="ctr" bIns="116050" lIns="116050" spcFirstLastPara="1" rIns="116050" wrap="square" tIns="11605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rot="246997">
            <a:off x="3457921" y="621911"/>
            <a:ext cx="3673377" cy="940226"/>
          </a:xfrm>
          <a:prstGeom prst="rect">
            <a:avLst/>
          </a:prstGeom>
          <a:solidFill>
            <a:srgbClr val="84D52D"/>
          </a:solidFill>
        </p:spPr>
        <p:txBody>
          <a:bodyPr anchorCtr="0" anchor="b" bIns="116050" lIns="116050" spcFirstLastPara="1" rIns="116050" wrap="square" tIns="116050">
            <a:noAutofit/>
          </a:bodyPr>
          <a:lstStyle/>
          <a:p>
            <a:pPr indent="0" lvl="0" marL="0" rtl="0" algn="ctr">
              <a:spcBef>
                <a:spcPts val="0"/>
              </a:spcBef>
              <a:spcAft>
                <a:spcPts val="0"/>
              </a:spcAft>
              <a:buClr>
                <a:srgbClr val="000000"/>
              </a:buClr>
              <a:buSzPts val="1100"/>
              <a:buFont typeface="Arial"/>
              <a:buNone/>
            </a:pPr>
            <a:r>
              <a:t/>
            </a:r>
            <a:endParaRPr sz="1800"/>
          </a:p>
          <a:p>
            <a:pPr indent="0" lvl="0" marL="0" rtl="0" algn="ctr">
              <a:spcBef>
                <a:spcPts val="0"/>
              </a:spcBef>
              <a:spcAft>
                <a:spcPts val="0"/>
              </a:spcAft>
              <a:buNone/>
            </a:pPr>
            <a:r>
              <a:rPr lang="nl" sz="4800">
                <a:solidFill>
                  <a:srgbClr val="FFFFFF"/>
                </a:solidFill>
                <a:latin typeface="Comfortaa"/>
                <a:ea typeface="Comfortaa"/>
                <a:cs typeface="Comfortaa"/>
                <a:sym typeface="Comfortaa"/>
              </a:rPr>
              <a:t>groep</a:t>
            </a:r>
            <a:r>
              <a:rPr lang="nl" sz="4800">
                <a:solidFill>
                  <a:srgbClr val="FFFFFF"/>
                </a:solidFill>
                <a:latin typeface="Comfortaa"/>
                <a:ea typeface="Comfortaa"/>
                <a:cs typeface="Comfortaa"/>
                <a:sym typeface="Comfortaa"/>
              </a:rPr>
              <a:t> 4</a:t>
            </a:r>
            <a:endParaRPr sz="1800">
              <a:solidFill>
                <a:srgbClr val="FFFFFF"/>
              </a:solidFill>
              <a:latin typeface="Comfortaa"/>
              <a:ea typeface="Comfortaa"/>
              <a:cs typeface="Comfortaa"/>
              <a:sym typeface="Comfortaa"/>
            </a:endParaRPr>
          </a:p>
        </p:txBody>
      </p:sp>
      <p:pic>
        <p:nvPicPr>
          <p:cNvPr id="55" name="Google Shape;55;p13"/>
          <p:cNvPicPr preferRelativeResize="0"/>
          <p:nvPr/>
        </p:nvPicPr>
        <p:blipFill>
          <a:blip r:embed="rId3">
            <a:alphaModFix/>
          </a:blip>
          <a:stretch>
            <a:fillRect/>
          </a:stretch>
        </p:blipFill>
        <p:spPr>
          <a:xfrm>
            <a:off x="257700" y="315402"/>
            <a:ext cx="2628376" cy="1553251"/>
          </a:xfrm>
          <a:prstGeom prst="rect">
            <a:avLst/>
          </a:prstGeom>
          <a:noFill/>
          <a:ln>
            <a:noFill/>
          </a:ln>
        </p:spPr>
      </p:pic>
      <p:pic>
        <p:nvPicPr>
          <p:cNvPr id="56" name="Google Shape;56;p13"/>
          <p:cNvPicPr preferRelativeResize="0"/>
          <p:nvPr/>
        </p:nvPicPr>
        <p:blipFill rotWithShape="1">
          <a:blip r:embed="rId4">
            <a:alphaModFix/>
          </a:blip>
          <a:srcRect b="0" l="626" r="0" t="0"/>
          <a:stretch/>
        </p:blipFill>
        <p:spPr>
          <a:xfrm>
            <a:off x="0" y="10157525"/>
            <a:ext cx="7560000" cy="571350"/>
          </a:xfrm>
          <a:prstGeom prst="rect">
            <a:avLst/>
          </a:prstGeom>
          <a:noFill/>
          <a:ln>
            <a:noFill/>
          </a:ln>
        </p:spPr>
      </p:pic>
      <p:sp>
        <p:nvSpPr>
          <p:cNvPr id="57" name="Google Shape;57;p13"/>
          <p:cNvSpPr txBox="1"/>
          <p:nvPr/>
        </p:nvSpPr>
        <p:spPr>
          <a:xfrm>
            <a:off x="241350" y="1685925"/>
            <a:ext cx="7077300" cy="45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l" sz="2400">
                <a:solidFill>
                  <a:srgbClr val="84D52D"/>
                </a:solidFill>
              </a:rPr>
              <a:t>…………………….</a:t>
            </a:r>
            <a:r>
              <a:rPr lang="nl" sz="2400">
                <a:solidFill>
                  <a:srgbClr val="84D52D"/>
                </a:solidFill>
              </a:rPr>
              <a:t>…….…….…….…….…….……...</a:t>
            </a:r>
            <a:endParaRPr sz="2400">
              <a:solidFill>
                <a:srgbClr val="84D52D"/>
              </a:solidFill>
            </a:endParaRPr>
          </a:p>
        </p:txBody>
      </p:sp>
      <p:sp>
        <p:nvSpPr>
          <p:cNvPr id="58" name="Google Shape;58;p13"/>
          <p:cNvSpPr txBox="1"/>
          <p:nvPr/>
        </p:nvSpPr>
        <p:spPr>
          <a:xfrm>
            <a:off x="412800" y="2142825"/>
            <a:ext cx="2006700" cy="786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Start van de dag</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Het eerste half uur is het rustig in de groep. We starten dan altijd  met  stillezen, racelezen, ralfi lezen met ouders en het oefenen van de spelling met Bloon op het chromebook. De kinderen lezen uit boeken die op niveau in onze schoolbibliotheek staan.</a:t>
            </a:r>
            <a:br>
              <a:rPr lang="nl" sz="1100">
                <a:solidFill>
                  <a:schemeClr val="dk1"/>
                </a:solidFill>
                <a:latin typeface="Calibri"/>
                <a:ea typeface="Calibri"/>
                <a:cs typeface="Calibri"/>
                <a:sym typeface="Calibri"/>
              </a:rPr>
            </a:br>
            <a:r>
              <a:rPr b="1" lang="nl" sz="1100">
                <a:solidFill>
                  <a:srgbClr val="84D52D"/>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120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Verjaardag</a:t>
            </a:r>
            <a:endParaRPr b="1" sz="1100">
              <a:solidFill>
                <a:srgbClr val="84D52D"/>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Een feestje in de klas is altijd</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leuk! Natuurlijk hoort daar een</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lekkere traktatie bij (wij geven</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de voorkeur aan iets gezonds).</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De kinderen mogen dezelfde</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traktatie ook trakteren bij</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de leerkrachten in de andere</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groepen. </a:t>
            </a:r>
            <a:r>
              <a:rPr b="1" lang="nl" sz="1100">
                <a:solidFill>
                  <a:srgbClr val="84D52D"/>
                </a:solidFill>
                <a:latin typeface="Calibri"/>
                <a:ea typeface="Calibri"/>
                <a:cs typeface="Calibri"/>
                <a:sym typeface="Calibri"/>
              </a:rPr>
              <a:t>………………………………</a:t>
            </a:r>
            <a:endParaRPr b="1" sz="1100">
              <a:solidFill>
                <a:srgbClr val="84D52D"/>
              </a:solidFill>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Zelfredzaamheid</a:t>
            </a:r>
            <a:endParaRPr b="1" sz="1100">
              <a:solidFill>
                <a:srgbClr val="84D52D"/>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Wij vinden het erg belangrijk, dat de kinderen zich tot zelfstandige personen ontwikkelen. Wij stimuleren daarom de zelfredzaamheid en verwachten van de kinderen dat ze al veel zelf kunnen en doen.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a:t>
            </a:r>
            <a:endParaRPr sz="1100">
              <a:latin typeface="Calibri"/>
              <a:ea typeface="Calibri"/>
              <a:cs typeface="Calibri"/>
              <a:sym typeface="Calibri"/>
            </a:endParaRPr>
          </a:p>
          <a:p>
            <a:pPr indent="0" lvl="0" marL="0" rtl="0" algn="l">
              <a:spcBef>
                <a:spcPts val="0"/>
              </a:spcBef>
              <a:spcAft>
                <a:spcPts val="0"/>
              </a:spcAft>
              <a:buNone/>
            </a:pPr>
            <a:br>
              <a:rPr b="1" lang="nl" sz="1100">
                <a:solidFill>
                  <a:srgbClr val="84D52D"/>
                </a:solidFill>
                <a:latin typeface="Calibri"/>
                <a:ea typeface="Calibri"/>
                <a:cs typeface="Calibri"/>
                <a:sym typeface="Calibri"/>
              </a:rPr>
            </a:br>
            <a:r>
              <a:rPr b="1" lang="nl" sz="1100">
                <a:solidFill>
                  <a:srgbClr val="84D52D"/>
                </a:solidFill>
                <a:latin typeface="Calibri"/>
                <a:ea typeface="Calibri"/>
                <a:cs typeface="Calibri"/>
                <a:sym typeface="Calibri"/>
              </a:rPr>
              <a:t>Gym</a:t>
            </a:r>
            <a:endParaRPr b="1" sz="1100">
              <a:solidFill>
                <a:srgbClr val="84D52D"/>
              </a:solidFill>
              <a:latin typeface="Calibri"/>
              <a:ea typeface="Calibri"/>
              <a:cs typeface="Calibri"/>
              <a:sym typeface="Calibri"/>
            </a:endParaRPr>
          </a:p>
          <a:p>
            <a:pPr indent="0" lvl="0" marL="0" rtl="0" algn="l">
              <a:spcBef>
                <a:spcPts val="0"/>
              </a:spcBef>
              <a:spcAft>
                <a:spcPts val="0"/>
              </a:spcAft>
              <a:buNone/>
            </a:pPr>
            <a:r>
              <a:rPr lang="nl" sz="1100">
                <a:latin typeface="Calibri"/>
                <a:ea typeface="Calibri"/>
                <a:cs typeface="Calibri"/>
                <a:sym typeface="Calibri"/>
              </a:rPr>
              <a:t>Vanaf de start van het schooljaar tot aan de herfstvakantie gymmen we 1 keer per week buiten. Vanaf de herfstvakantie tot aan de meivakantie  gymmen we in de gymzaal in Beusichem. Hier gaan we met de bus naartoe.</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p:txBody>
      </p:sp>
      <p:sp>
        <p:nvSpPr>
          <p:cNvPr id="59" name="Google Shape;59;p13"/>
          <p:cNvSpPr txBox="1"/>
          <p:nvPr/>
        </p:nvSpPr>
        <p:spPr>
          <a:xfrm>
            <a:off x="2479050" y="2142825"/>
            <a:ext cx="4839600" cy="786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nl">
                <a:solidFill>
                  <a:srgbClr val="FF0000"/>
                </a:solidFill>
                <a:latin typeface="Calibri"/>
                <a:ea typeface="Calibri"/>
                <a:cs typeface="Calibri"/>
                <a:sym typeface="Calibri"/>
              </a:rPr>
              <a:t>Deze methoden gebruiken we in de  groep: </a:t>
            </a:r>
            <a:br>
              <a:rPr b="1" lang="nl">
                <a:solidFill>
                  <a:srgbClr val="FF0000"/>
                </a:solidFill>
                <a:latin typeface="Calibri"/>
                <a:ea typeface="Calibri"/>
                <a:cs typeface="Calibri"/>
                <a:sym typeface="Calibri"/>
              </a:rPr>
            </a:br>
            <a:r>
              <a:rPr b="1" lang="nl" sz="1100">
                <a:solidFill>
                  <a:srgbClr val="FC7208"/>
                </a:solidFill>
                <a:latin typeface="Calibri"/>
                <a:ea typeface="Calibri"/>
                <a:cs typeface="Calibri"/>
                <a:sym typeface="Calibri"/>
              </a:rPr>
              <a:t>Pluspunt</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Elke dag staat er een rekenles op het programma. We maken gebruik van de methode Pluspunt, deze methode houdt rekening met verschillende niveaus. In 3 weken behandelen we 1 blok, er zijn 12 blokken per jaar. Elk blok wordt afgesloten met een toets. In groep 4 leren de kinderen oa:</a:t>
            </a:r>
            <a:endParaRPr sz="1100">
              <a:solidFill>
                <a:schemeClr val="dk1"/>
              </a:solidFill>
              <a:latin typeface="Calibri"/>
              <a:ea typeface="Calibri"/>
              <a:cs typeface="Calibri"/>
              <a:sym typeface="Calibri"/>
            </a:endParaRPr>
          </a:p>
          <a:p>
            <a:pPr indent="-298450" lvl="0" marL="457200" rtl="0" algn="l">
              <a:lnSpc>
                <a:spcPct val="115000"/>
              </a:lnSpc>
              <a:spcBef>
                <a:spcPts val="120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getalbegrip: </a:t>
            </a:r>
            <a:r>
              <a:rPr lang="nl" sz="1100">
                <a:solidFill>
                  <a:schemeClr val="dk1"/>
                </a:solidFill>
                <a:latin typeface="Calibri"/>
                <a:ea typeface="Calibri"/>
                <a:cs typeface="Calibri"/>
                <a:sym typeface="Calibri"/>
              </a:rPr>
              <a:t>doortellen en terugtellen t/m 100, met sprongen van 10 springen op de getallenlijn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optellen en aftrekken: automatiseren t/m 100, hoofdrekenen tot 20, splitsen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vermenigvuldigen en delen:  dubbelen en halveren, een keer meer en een keer minder, tafels van 1,2,3,4,5 en 10</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meten: meten van lengte, </a:t>
            </a:r>
            <a:r>
              <a:rPr lang="nl" sz="1100">
                <a:solidFill>
                  <a:schemeClr val="dk1"/>
                </a:solidFill>
                <a:latin typeface="Calibri"/>
                <a:ea typeface="Calibri"/>
                <a:cs typeface="Calibri"/>
                <a:sym typeface="Calibri"/>
              </a:rPr>
              <a:t>schatten</a:t>
            </a:r>
            <a:r>
              <a:rPr lang="nl" sz="1100">
                <a:solidFill>
                  <a:schemeClr val="dk1"/>
                </a:solidFill>
                <a:latin typeface="Calibri"/>
                <a:ea typeface="Calibri"/>
                <a:cs typeface="Calibri"/>
                <a:sym typeface="Calibri"/>
              </a:rPr>
              <a:t>, </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ruimtelijke</a:t>
            </a:r>
            <a:r>
              <a:rPr lang="nl" sz="1100">
                <a:solidFill>
                  <a:schemeClr val="dk1"/>
                </a:solidFill>
                <a:latin typeface="Calibri"/>
                <a:ea typeface="Calibri"/>
                <a:cs typeface="Calibri"/>
                <a:sym typeface="Calibri"/>
              </a:rPr>
              <a:t> figuren, meten inhoud, gewicht en tijd</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klokkijken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rekenen met geld</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ruimtelijke </a:t>
            </a:r>
            <a:r>
              <a:rPr lang="nl" sz="1100">
                <a:solidFill>
                  <a:schemeClr val="dk1"/>
                </a:solidFill>
                <a:latin typeface="Calibri"/>
                <a:ea typeface="Calibri"/>
                <a:cs typeface="Calibri"/>
                <a:sym typeface="Calibri"/>
              </a:rPr>
              <a:t>oriëntatie</a:t>
            </a:r>
            <a:r>
              <a:rPr lang="nl" sz="1100">
                <a:solidFill>
                  <a:schemeClr val="dk1"/>
                </a:solidFill>
                <a:latin typeface="Calibri"/>
                <a:ea typeface="Calibri"/>
                <a:cs typeface="Calibri"/>
                <a:sym typeface="Calibri"/>
              </a:rPr>
              <a:t>: kaart elzen, plattegronden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en spiegelen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verhoudingen: </a:t>
            </a:r>
            <a:r>
              <a:rPr lang="nl" sz="1100">
                <a:solidFill>
                  <a:schemeClr val="dk1"/>
                </a:solidFill>
                <a:latin typeface="Calibri"/>
                <a:ea typeface="Calibri"/>
                <a:cs typeface="Calibri"/>
                <a:sym typeface="Calibri"/>
              </a:rPr>
              <a:t>verhoudingstabellen</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Taal actief </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Met Taal-actief werken alle kinderen vanaf dag 1 op hun eigen niveau; drempel, basis– en verrijking. Het basisprogramma is verdeeld in 8 thema’s van 4 weken. Er is een optimale afstemming van de leerlijnen taal/spelling en woordenschat. Naast deze onderdelen komen taal verkennen, spreken en luisteren en schrijven ook aan bod. De methode heeft een herkenbare en duidelijke structuur vanaf groep 4 t/m 8.</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Estafette</a:t>
            </a:r>
            <a:br>
              <a:rPr b="1" lang="nl" sz="1100">
                <a:solidFill>
                  <a:srgbClr val="FC7208"/>
                </a:solidFill>
                <a:latin typeface="Calibri"/>
                <a:ea typeface="Calibri"/>
                <a:cs typeface="Calibri"/>
                <a:sym typeface="Calibri"/>
              </a:rPr>
            </a:br>
            <a:r>
              <a:rPr lang="nl" sz="1100">
                <a:latin typeface="Calibri"/>
                <a:ea typeface="Calibri"/>
                <a:cs typeface="Calibri"/>
                <a:sym typeface="Calibri"/>
              </a:rPr>
              <a:t>Vanaf groep 4 gebruiken we de methode Estafette voor het verder ontwikkelen van het technisch lezen. Hierbij werken we op 3 niveaus; risicolezer, methode gebonden lezen en de vlotte lezer. </a:t>
            </a:r>
            <a:endParaRPr sz="1100">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Bouw!</a:t>
            </a:r>
            <a:br>
              <a:rPr b="1" lang="nl" sz="1100">
                <a:solidFill>
                  <a:srgbClr val="84D52D"/>
                </a:solidFill>
                <a:latin typeface="Calibri"/>
                <a:ea typeface="Calibri"/>
                <a:cs typeface="Calibri"/>
                <a:sym typeface="Calibri"/>
              </a:rPr>
            </a:br>
            <a:r>
              <a:rPr lang="nl" sz="1100">
                <a:solidFill>
                  <a:schemeClr val="dk1"/>
                </a:solidFill>
                <a:highlight>
                  <a:srgbClr val="FFFFFF"/>
                </a:highlight>
                <a:latin typeface="Calibri"/>
                <a:ea typeface="Calibri"/>
                <a:cs typeface="Calibri"/>
                <a:sym typeface="Calibri"/>
              </a:rPr>
              <a:t>Bouw! is een computergestuurd interventieprogramma waarmee leesproblemen bij risicoleerlingen in groep 2 t / m 4 voorkomen kunnen worden. Het kind leert, de tutor stuurt en de computer wijst de weg. Ouders, grootouders en oudere leerlingen van vrijwilligers kunnen als tutor fungeren. </a:t>
            </a:r>
            <a:r>
              <a:rPr lang="nl" sz="1100">
                <a:solidFill>
                  <a:schemeClr val="dk1"/>
                </a:solidFill>
                <a:latin typeface="Calibri"/>
                <a:ea typeface="Calibri"/>
                <a:cs typeface="Calibri"/>
                <a:sym typeface="Calibri"/>
              </a:rPr>
              <a:t>In groep 4 werken kinderen die in groep 2 of 3 gestart zijn met Bouw! 4 keer per week met Bouw! op school. In  groep 4 ronden ze dit programma af.</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t/>
            </a:r>
            <a:endParaRPr sz="1100">
              <a:latin typeface="Calibri"/>
              <a:ea typeface="Calibri"/>
              <a:cs typeface="Calibri"/>
              <a:sym typeface="Calibri"/>
            </a:endParaRPr>
          </a:p>
          <a:p>
            <a:pPr indent="0" lvl="0" marL="0" rtl="0" algn="l">
              <a:lnSpc>
                <a:spcPct val="115000"/>
              </a:lnSpc>
              <a:spcBef>
                <a:spcPts val="1200"/>
              </a:spcBef>
              <a:spcAft>
                <a:spcPts val="0"/>
              </a:spcAft>
              <a:buNone/>
            </a:pPr>
            <a:r>
              <a:t/>
            </a:r>
            <a:endParaRPr sz="1100">
              <a:latin typeface="Calibri"/>
              <a:ea typeface="Calibri"/>
              <a:cs typeface="Calibri"/>
              <a:sym typeface="Calibri"/>
            </a:endParaRPr>
          </a:p>
          <a:p>
            <a:pPr indent="0" lvl="0" marL="0" rtl="0" algn="l">
              <a:lnSpc>
                <a:spcPct val="115000"/>
              </a:lnSpc>
              <a:spcBef>
                <a:spcPts val="1200"/>
              </a:spcBef>
              <a:spcAft>
                <a:spcPts val="1200"/>
              </a:spcAft>
              <a:buNone/>
            </a:pPr>
            <a:r>
              <a:t/>
            </a:r>
            <a:endParaRPr b="1" sz="1100">
              <a:solidFill>
                <a:srgbClr val="FC7208"/>
              </a:solidFill>
              <a:latin typeface="Calibri"/>
              <a:ea typeface="Calibri"/>
              <a:cs typeface="Calibri"/>
              <a:sym typeface="Calibri"/>
            </a:endParaRPr>
          </a:p>
        </p:txBody>
      </p:sp>
      <p:pic>
        <p:nvPicPr>
          <p:cNvPr id="60" name="Google Shape;60;p13"/>
          <p:cNvPicPr preferRelativeResize="0"/>
          <p:nvPr/>
        </p:nvPicPr>
        <p:blipFill>
          <a:blip r:embed="rId5">
            <a:alphaModFix/>
          </a:blip>
          <a:stretch>
            <a:fillRect/>
          </a:stretch>
        </p:blipFill>
        <p:spPr>
          <a:xfrm>
            <a:off x="6103025" y="5124450"/>
            <a:ext cx="1104900" cy="1104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pic>
        <p:nvPicPr>
          <p:cNvPr id="65" name="Google Shape;65;p14"/>
          <p:cNvPicPr preferRelativeResize="0"/>
          <p:nvPr/>
        </p:nvPicPr>
        <p:blipFill rotWithShape="1">
          <a:blip r:embed="rId3">
            <a:alphaModFix/>
          </a:blip>
          <a:srcRect b="0" l="626" r="0" t="0"/>
          <a:stretch/>
        </p:blipFill>
        <p:spPr>
          <a:xfrm>
            <a:off x="0" y="10120650"/>
            <a:ext cx="7560000" cy="571350"/>
          </a:xfrm>
          <a:prstGeom prst="rect">
            <a:avLst/>
          </a:prstGeom>
          <a:noFill/>
          <a:ln>
            <a:noFill/>
          </a:ln>
        </p:spPr>
      </p:pic>
      <p:sp>
        <p:nvSpPr>
          <p:cNvPr id="66" name="Google Shape;66;p14"/>
          <p:cNvSpPr txBox="1"/>
          <p:nvPr/>
        </p:nvSpPr>
        <p:spPr>
          <a:xfrm>
            <a:off x="393750" y="419025"/>
            <a:ext cx="2006700" cy="958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1100">
              <a:solidFill>
                <a:srgbClr val="84D52D"/>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Rapport</a:t>
            </a:r>
            <a:endParaRPr b="1" sz="1200">
              <a:solidFill>
                <a:srgbClr val="FF8700"/>
              </a:solidFill>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De kinderen krijgen 2 keer per jaar een rapport mee naar huis. 3 keer per jaar zijn er oudergesprekken. In september, februari en juli (op verzoek van ouders of leerkracht)</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Weektaak</a:t>
            </a:r>
            <a:endParaRPr b="1" sz="1100">
              <a:solidFill>
                <a:srgbClr val="84D52D"/>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De kinderen werken met een weektaak.</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Deze is in 3 niveaus aangepast. Zo werken de kinderen allemaal op het niveau dat bij hen past. Op deze manier leren wij kinderen plannen en zelfstandig werken.</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a:t>
            </a:r>
            <a:endParaRPr sz="11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Voorlezen </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Aan het eind van de ochtend en/of middag lezen we nog even. Dit niet alleen om het dagdeel rustig af te ronden, maar ook om de taalvaardigheid en het plezier in lezen te stimuleren, de woordenschat te vergroten en om de concentratie te oefenen. Het lezen en voorlezen is iets waar we door de hele school mee bezig zijn. </a:t>
            </a:r>
            <a:br>
              <a:rPr lang="nl" sz="1100">
                <a:solidFill>
                  <a:schemeClr val="dk1"/>
                </a:solidFill>
                <a:latin typeface="Calibri"/>
                <a:ea typeface="Calibri"/>
                <a:cs typeface="Calibri"/>
                <a:sym typeface="Calibri"/>
              </a:rPr>
            </a:br>
            <a:r>
              <a:rPr b="1" lang="nl" sz="1100">
                <a:solidFill>
                  <a:srgbClr val="84D52D"/>
                </a:solidFill>
                <a:latin typeface="Calibri"/>
                <a:ea typeface="Calibri"/>
                <a:cs typeface="Calibri"/>
                <a:sym typeface="Calibri"/>
              </a:rPr>
              <a:t>………………………………</a:t>
            </a:r>
            <a:br>
              <a:rPr lang="nl" sz="1100">
                <a:latin typeface="Calibri"/>
                <a:ea typeface="Calibri"/>
                <a:cs typeface="Calibri"/>
                <a:sym typeface="Calibri"/>
              </a:rPr>
            </a:br>
            <a:r>
              <a:rPr b="1" lang="nl" sz="1100">
                <a:solidFill>
                  <a:srgbClr val="84D52D"/>
                </a:solidFill>
                <a:latin typeface="Calibri"/>
                <a:ea typeface="Calibri"/>
                <a:cs typeface="Calibri"/>
                <a:sym typeface="Calibri"/>
              </a:rPr>
              <a:t>Chromebook</a:t>
            </a:r>
            <a:br>
              <a:rPr b="1" lang="nl" sz="1100">
                <a:solidFill>
                  <a:srgbClr val="84D52D"/>
                </a:solidFill>
                <a:latin typeface="Calibri"/>
                <a:ea typeface="Calibri"/>
                <a:cs typeface="Calibri"/>
                <a:sym typeface="Calibri"/>
              </a:rPr>
            </a:br>
            <a:r>
              <a:rPr lang="nl" sz="1100">
                <a:solidFill>
                  <a:schemeClr val="dk1"/>
                </a:solidFill>
                <a:latin typeface="Calibri"/>
                <a:ea typeface="Calibri"/>
                <a:cs typeface="Calibri"/>
                <a:sym typeface="Calibri"/>
              </a:rPr>
              <a:t>We werken in onze groep met chromebooks. De leerlingen werken in een beveiligde COOL omgeving met een eigen account. We maken gebruik van methodegebonden software maar ook andere programma’s zoals BLOON, Rekentuin en Taalzee.</a:t>
            </a:r>
            <a:endParaRPr sz="1100">
              <a:latin typeface="Calibri"/>
              <a:ea typeface="Calibri"/>
              <a:cs typeface="Calibri"/>
              <a:sym typeface="Calibri"/>
            </a:endParaRPr>
          </a:p>
          <a:p>
            <a:pPr indent="0" lvl="0" marL="0" rtl="0" algn="l">
              <a:spcBef>
                <a:spcPts val="120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i="1"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p:txBody>
      </p:sp>
      <p:sp>
        <p:nvSpPr>
          <p:cNvPr id="67" name="Google Shape;67;p14"/>
          <p:cNvSpPr txBox="1"/>
          <p:nvPr/>
        </p:nvSpPr>
        <p:spPr>
          <a:xfrm>
            <a:off x="2479000" y="457200"/>
            <a:ext cx="4839600" cy="958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nl" sz="1100">
                <a:solidFill>
                  <a:srgbClr val="FC7208"/>
                </a:solidFill>
                <a:latin typeface="Calibri"/>
                <a:ea typeface="Calibri"/>
                <a:cs typeface="Calibri"/>
                <a:sym typeface="Calibri"/>
              </a:rPr>
              <a:t>Nieuwsbegrip</a:t>
            </a:r>
            <a:br>
              <a:rPr b="1" lang="nl" sz="1100">
                <a:solidFill>
                  <a:srgbClr val="FC7208"/>
                </a:solidFill>
                <a:latin typeface="Calibri"/>
                <a:ea typeface="Calibri"/>
                <a:cs typeface="Calibri"/>
                <a:sym typeface="Calibri"/>
              </a:rPr>
            </a:br>
            <a:r>
              <a:rPr lang="nl" sz="1100">
                <a:latin typeface="Calibri"/>
                <a:ea typeface="Calibri"/>
                <a:cs typeface="Calibri"/>
                <a:sym typeface="Calibri"/>
              </a:rPr>
              <a:t>Tot aan de herfstvakantie richten we ons voornamelijk op het technisch lezen, na de herfstvakantie gebruiken we de methode  Nieuwsbegrip voor  het begrijpend lezen. Dit is een </a:t>
            </a:r>
            <a:r>
              <a:rPr lang="nl" sz="1100">
                <a:highlight>
                  <a:srgbClr val="FFFFFF"/>
                </a:highlight>
                <a:latin typeface="Calibri"/>
                <a:ea typeface="Calibri"/>
                <a:cs typeface="Calibri"/>
                <a:sym typeface="Calibri"/>
              </a:rPr>
              <a:t>complete methode voor begrijpend lezen, aan de hand van onderwerpen uit het nieuws. Aan de teksten zijn leesbegrip- en woordenschatoefeningen gekoppeld, met als doel leerlingen actief en strategisch te leren lezen.</a:t>
            </a:r>
            <a:endParaRPr b="1" sz="1100">
              <a:solidFill>
                <a:srgbClr val="FC7208"/>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Pennenstreken</a:t>
            </a:r>
            <a:br>
              <a:rPr b="1" lang="nl" sz="1100">
                <a:solidFill>
                  <a:srgbClr val="FC7208"/>
                </a:solidFill>
                <a:latin typeface="Calibri"/>
                <a:ea typeface="Calibri"/>
                <a:cs typeface="Calibri"/>
                <a:sym typeface="Calibri"/>
              </a:rPr>
            </a:br>
            <a:r>
              <a:rPr lang="nl" sz="1100">
                <a:latin typeface="Calibri"/>
                <a:ea typeface="Calibri"/>
                <a:cs typeface="Calibri"/>
                <a:sym typeface="Calibri"/>
              </a:rPr>
              <a:t>In groep 4 leren de kinderen de hoofdletters schrijven. Na de kerstvakantie gaan de kinderen voor het eerst met een vulpen schrijven. </a:t>
            </a:r>
            <a:endParaRPr sz="1100">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Vreedzame school</a:t>
            </a:r>
            <a:br>
              <a:rPr b="1" lang="nl" sz="1100">
                <a:solidFill>
                  <a:srgbClr val="FC7208"/>
                </a:solidFill>
                <a:latin typeface="Calibri"/>
                <a:ea typeface="Calibri"/>
                <a:cs typeface="Calibri"/>
                <a:sym typeface="Calibri"/>
              </a:rPr>
            </a:br>
            <a:r>
              <a:rPr lang="nl" sz="1100">
                <a:latin typeface="Calibri"/>
                <a:ea typeface="Calibri"/>
                <a:cs typeface="Calibri"/>
                <a:sym typeface="Calibri"/>
              </a:rPr>
              <a:t>Met het programma van De Vreedzame School leren de kinderen op een positieve manier met elkaar om te gaan en een actieve bijdrage te leveren aan een positieve (werk)sfeer in de groep. In elke groep komen dezelfde thema’s aan bod. Als onderdeel van De Vreedzame school hebben de kinderen 2 keer per jaar een kindgesprek met de leerkracht. Met deze gesprekken willen we het volgende bereiken::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*Verbeteren contact met het kind, band opbouwen/versterken.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*Kind echt zien.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*Eigen visie van het kind horen/oplossingen van het kind horen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*Meer informatie van het kind krijgen.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*Motivatie van het kind vergroten (eigenaar van eigen handelen).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*Samen met het kind werken aan de ontwikkeling.</a:t>
            </a:r>
            <a:br>
              <a:rPr lang="nl" sz="1100">
                <a:solidFill>
                  <a:schemeClr val="dk1"/>
                </a:solidFill>
                <a:latin typeface="Calibri"/>
                <a:ea typeface="Calibri"/>
                <a:cs typeface="Calibri"/>
                <a:sym typeface="Calibri"/>
              </a:rPr>
            </a:br>
            <a:br>
              <a:rPr lang="nl" sz="1100">
                <a:solidFill>
                  <a:schemeClr val="dk1"/>
                </a:solidFill>
                <a:latin typeface="Calibri"/>
                <a:ea typeface="Calibri"/>
                <a:cs typeface="Calibri"/>
                <a:sym typeface="Calibri"/>
              </a:rPr>
            </a:br>
            <a:r>
              <a:rPr b="1" lang="nl" sz="1100">
                <a:solidFill>
                  <a:srgbClr val="FC7208"/>
                </a:solidFill>
                <a:latin typeface="Calibri"/>
                <a:ea typeface="Calibri"/>
                <a:cs typeface="Calibri"/>
                <a:sym typeface="Calibri"/>
              </a:rPr>
              <a:t>Leskracht</a:t>
            </a:r>
            <a:br>
              <a:rPr b="1" lang="nl" sz="1100">
                <a:solidFill>
                  <a:srgbClr val="FC7208"/>
                </a:solidFill>
                <a:latin typeface="Calibri"/>
                <a:ea typeface="Calibri"/>
                <a:cs typeface="Calibri"/>
                <a:sym typeface="Calibri"/>
              </a:rPr>
            </a:br>
            <a:r>
              <a:rPr lang="nl" sz="1100">
                <a:latin typeface="Calibri"/>
                <a:ea typeface="Calibri"/>
                <a:cs typeface="Calibri"/>
                <a:sym typeface="Calibri"/>
              </a:rPr>
              <a:t>Op de klepper werken we vanaf groep 5 met de methode Leskracht. Met deze methode wordt er projectmatig gewerkt aan de vakken aardrijkskunde, geschiedenis en natuuronderwijs.</a:t>
            </a:r>
            <a:br>
              <a:rPr lang="nl" sz="1100">
                <a:latin typeface="Calibri"/>
                <a:ea typeface="Calibri"/>
                <a:cs typeface="Calibri"/>
                <a:sym typeface="Calibri"/>
              </a:rPr>
            </a:br>
            <a:r>
              <a:rPr lang="nl" sz="1100">
                <a:latin typeface="Calibri"/>
                <a:ea typeface="Calibri"/>
                <a:cs typeface="Calibri"/>
                <a:sym typeface="Calibri"/>
              </a:rPr>
              <a:t>In groep 4 doen wij minstens 2 keer per jaar mee met deze projecten. De rest van het jaar werken we aan onze eigen projecten (bijvoorbeeld herfst, </a:t>
            </a:r>
            <a:r>
              <a:rPr lang="nl" sz="1100">
                <a:latin typeface="Calibri"/>
                <a:ea typeface="Calibri"/>
                <a:cs typeface="Calibri"/>
                <a:sym typeface="Calibri"/>
              </a:rPr>
              <a:t>sinterklaas</a:t>
            </a:r>
            <a:r>
              <a:rPr lang="nl" sz="1100">
                <a:latin typeface="Calibri"/>
                <a:ea typeface="Calibri"/>
                <a:cs typeface="Calibri"/>
                <a:sym typeface="Calibri"/>
              </a:rPr>
              <a:t>, lente)  waarbij de manier van werken wel aansluit bij de methode Leskracht. </a:t>
            </a:r>
            <a:endParaRPr b="1" sz="1100">
              <a:solidFill>
                <a:srgbClr val="FC7208"/>
              </a:solidFill>
              <a:latin typeface="Calibri"/>
              <a:ea typeface="Calibri"/>
              <a:cs typeface="Calibri"/>
              <a:sym typeface="Calibri"/>
            </a:endParaRPr>
          </a:p>
          <a:p>
            <a:pPr indent="0" lvl="0" marL="0" rtl="0" algn="l">
              <a:spcBef>
                <a:spcPts val="1200"/>
              </a:spcBef>
              <a:spcAft>
                <a:spcPts val="0"/>
              </a:spcAft>
              <a:buClr>
                <a:schemeClr val="dk1"/>
              </a:buClr>
              <a:buSzPts val="1100"/>
              <a:buFont typeface="Arial"/>
              <a:buNone/>
            </a:pPr>
            <a:r>
              <a:rPr b="1" lang="nl" sz="1100">
                <a:solidFill>
                  <a:srgbClr val="FC7208"/>
                </a:solidFill>
                <a:latin typeface="Calibri"/>
                <a:ea typeface="Calibri"/>
                <a:cs typeface="Calibri"/>
                <a:sym typeface="Calibri"/>
              </a:rPr>
              <a:t>Leerlingvolgsysteem</a:t>
            </a:r>
            <a:endParaRPr b="1" sz="1100">
              <a:solidFill>
                <a:srgbClr val="FC7208"/>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 </a:t>
            </a:r>
            <a:r>
              <a:rPr b="1" lang="nl" sz="1100">
                <a:solidFill>
                  <a:schemeClr val="dk1"/>
                </a:solidFill>
                <a:latin typeface="Calibri"/>
                <a:ea typeface="Calibri"/>
                <a:cs typeface="Calibri"/>
                <a:sym typeface="Calibri"/>
              </a:rPr>
              <a:t>Cito:</a:t>
            </a:r>
            <a:r>
              <a:rPr lang="nl" sz="1100">
                <a:solidFill>
                  <a:schemeClr val="dk1"/>
                </a:solidFill>
                <a:latin typeface="Calibri"/>
                <a:ea typeface="Calibri"/>
                <a:cs typeface="Calibri"/>
                <a:sym typeface="Calibri"/>
              </a:rPr>
              <a:t> Als uw kind in groep 4 zit toetsen wij uw kind 2 X per jaar. Deze toetsen nemen wij af in januari en juni. We toetsen dan op lezen, rekenen, spelling en begrijpend lezen. De resultaten bespreken we met uw kind en in een oudergesprek met de ouders. In het rapport geven we ook een uitdraai mee van de CITO resultaten.</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 </a:t>
            </a:r>
            <a:r>
              <a:rPr b="1" lang="nl" sz="1100">
                <a:solidFill>
                  <a:schemeClr val="dk1"/>
                </a:solidFill>
                <a:latin typeface="Calibri"/>
                <a:ea typeface="Calibri"/>
                <a:cs typeface="Calibri"/>
                <a:sym typeface="Calibri"/>
              </a:rPr>
              <a:t>ZIEN: </a:t>
            </a:r>
            <a:r>
              <a:rPr lang="nl" sz="1100">
                <a:solidFill>
                  <a:schemeClr val="dk1"/>
                </a:solidFill>
                <a:latin typeface="Calibri"/>
                <a:ea typeface="Calibri"/>
                <a:cs typeface="Calibri"/>
                <a:sym typeface="Calibri"/>
              </a:rPr>
              <a:t>Dit is een vragenlijst die  de leerkrachten invullen om de sociaal- emotionele ontwikkeling te volgen. 2x per jaar vullen we lijsten in over de ontwikkelingen van uw kind. Deze lijsten maken deel uit van het dossier van uw kind tot en met groep 8. Deze lijsten kunnen ook met u worden besproken in de voortgangsgesprekken. In de kindgesprekken bespreken we de resultaten met de kinderen</a:t>
            </a:r>
            <a:endParaRPr b="1" sz="1100">
              <a:solidFill>
                <a:srgbClr val="84D52D"/>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a:solidFill>
                <a:srgbClr val="84D52D"/>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FC7208"/>
                </a:solidFill>
                <a:latin typeface="Calibri"/>
                <a:ea typeface="Calibri"/>
                <a:cs typeface="Calibri"/>
                <a:sym typeface="Calibri"/>
              </a:rPr>
              <a:t>Natuurlijk! De Klepper.</a:t>
            </a:r>
            <a:endParaRPr b="1" sz="1100">
              <a:solidFill>
                <a:srgbClr val="FC7208"/>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Onze visie dragen we uit door aandacht te geven aan gezond gedrag en duurzaamheid. Zo stimuleren we gezond eten (met fruit of een gezonde boterham in de pauze). We plannen excursies en buitenlessen om aandacht te geven aan de natuur. </a:t>
            </a:r>
            <a:endParaRPr b="1" sz="1100">
              <a:solidFill>
                <a:srgbClr val="FC7208"/>
              </a:solidFill>
              <a:latin typeface="Calibri"/>
              <a:ea typeface="Calibri"/>
              <a:cs typeface="Calibri"/>
              <a:sym typeface="Calibri"/>
            </a:endParaRPr>
          </a:p>
          <a:p>
            <a:pPr indent="0" lvl="0" marL="0" rtl="0" algn="l">
              <a:lnSpc>
                <a:spcPct val="115000"/>
              </a:lnSpc>
              <a:spcBef>
                <a:spcPts val="0"/>
              </a:spcBef>
              <a:spcAft>
                <a:spcPts val="0"/>
              </a:spcAft>
              <a:buNone/>
            </a:pPr>
            <a:r>
              <a:t/>
            </a:r>
            <a:endParaRPr b="1" sz="1100">
              <a:solidFill>
                <a:srgbClr val="FC7208"/>
              </a:solidFill>
              <a:latin typeface="Calibri"/>
              <a:ea typeface="Calibri"/>
              <a:cs typeface="Calibri"/>
              <a:sym typeface="Calibri"/>
            </a:endParaRPr>
          </a:p>
          <a:p>
            <a:pPr indent="0" lvl="0" marL="0" rtl="0" algn="l">
              <a:lnSpc>
                <a:spcPct val="115000"/>
              </a:lnSpc>
              <a:spcBef>
                <a:spcPts val="1200"/>
              </a:spcBef>
              <a:spcAft>
                <a:spcPts val="0"/>
              </a:spcAft>
              <a:buNone/>
            </a:pPr>
            <a:r>
              <a:t/>
            </a:r>
            <a:endParaRPr b="1" sz="1100">
              <a:solidFill>
                <a:srgbClr val="FC7208"/>
              </a:solidFill>
              <a:latin typeface="Calibri"/>
              <a:ea typeface="Calibri"/>
              <a:cs typeface="Calibri"/>
              <a:sym typeface="Calibri"/>
            </a:endParaRPr>
          </a:p>
          <a:p>
            <a:pPr indent="0" lvl="0" marL="0" rtl="0" algn="l">
              <a:lnSpc>
                <a:spcPct val="115000"/>
              </a:lnSpc>
              <a:spcBef>
                <a:spcPts val="1200"/>
              </a:spcBef>
              <a:spcAft>
                <a:spcPts val="0"/>
              </a:spcAft>
              <a:buNone/>
            </a:pPr>
            <a:r>
              <a:t/>
            </a:r>
            <a:endParaRPr b="1" sz="1100">
              <a:solidFill>
                <a:srgbClr val="FC7208"/>
              </a:solidFill>
              <a:latin typeface="Calibri"/>
              <a:ea typeface="Calibri"/>
              <a:cs typeface="Calibri"/>
              <a:sym typeface="Calibri"/>
            </a:endParaRPr>
          </a:p>
          <a:p>
            <a:pPr indent="0" lvl="0" marL="0" rtl="0" algn="l">
              <a:lnSpc>
                <a:spcPct val="115000"/>
              </a:lnSpc>
              <a:spcBef>
                <a:spcPts val="1200"/>
              </a:spcBef>
              <a:spcAft>
                <a:spcPts val="0"/>
              </a:spcAft>
              <a:buNone/>
            </a:pPr>
            <a:r>
              <a:t/>
            </a:r>
            <a:endParaRPr b="1" sz="1100">
              <a:solidFill>
                <a:srgbClr val="FC7208"/>
              </a:solidFill>
              <a:latin typeface="Calibri"/>
              <a:ea typeface="Calibri"/>
              <a:cs typeface="Calibri"/>
              <a:sym typeface="Calibri"/>
            </a:endParaRPr>
          </a:p>
          <a:p>
            <a:pPr indent="0" lvl="0" marL="0" rtl="0" algn="l">
              <a:lnSpc>
                <a:spcPct val="115000"/>
              </a:lnSpc>
              <a:spcBef>
                <a:spcPts val="1200"/>
              </a:spcBef>
              <a:spcAft>
                <a:spcPts val="0"/>
              </a:spcAft>
              <a:buNone/>
            </a:pPr>
            <a:r>
              <a:t/>
            </a:r>
            <a:endParaRPr b="1" sz="1100">
              <a:solidFill>
                <a:srgbClr val="FC7208"/>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84D52D"/>
                </a:solidFill>
                <a:latin typeface="Calibri"/>
                <a:ea typeface="Calibri"/>
                <a:cs typeface="Calibri"/>
                <a:sym typeface="Calibri"/>
              </a:rPr>
              <a:t>……………………………………………………………………………………..</a:t>
            </a:r>
            <a:br>
              <a:rPr lang="nl" sz="1100">
                <a:solidFill>
                  <a:schemeClr val="dk1"/>
                </a:solidFill>
                <a:latin typeface="Calibri"/>
                <a:ea typeface="Calibri"/>
                <a:cs typeface="Calibri"/>
                <a:sym typeface="Calibri"/>
              </a:rPr>
            </a:br>
            <a:endParaRPr b="1">
              <a:solidFill>
                <a:srgbClr val="FF0000"/>
              </a:solidFill>
              <a:latin typeface="Calibri"/>
              <a:ea typeface="Calibri"/>
              <a:cs typeface="Calibri"/>
              <a:sym typeface="Calibri"/>
            </a:endParaRPr>
          </a:p>
          <a:p>
            <a:pPr indent="0" lvl="0" marL="0" rtl="0" algn="l">
              <a:spcBef>
                <a:spcPts val="1200"/>
              </a:spcBef>
              <a:spcAft>
                <a:spcPts val="0"/>
              </a:spcAft>
              <a:buNone/>
            </a:pPr>
            <a:r>
              <a:t/>
            </a:r>
            <a:endParaRPr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